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5" r:id="rId4"/>
  </p:sldMasterIdLst>
  <p:notesMasterIdLst>
    <p:notesMasterId r:id="rId27"/>
  </p:notesMasterIdLst>
  <p:handoutMasterIdLst>
    <p:handoutMasterId r:id="rId28"/>
  </p:handoutMasterIdLst>
  <p:sldIdLst>
    <p:sldId id="273" r:id="rId5"/>
    <p:sldId id="289" r:id="rId6"/>
    <p:sldId id="290" r:id="rId7"/>
    <p:sldId id="291" r:id="rId8"/>
    <p:sldId id="292" r:id="rId9"/>
    <p:sldId id="293" r:id="rId10"/>
    <p:sldId id="295" r:id="rId11"/>
    <p:sldId id="294" r:id="rId12"/>
    <p:sldId id="297" r:id="rId13"/>
    <p:sldId id="296" r:id="rId14"/>
    <p:sldId id="298" r:id="rId15"/>
    <p:sldId id="299" r:id="rId16"/>
    <p:sldId id="300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912C8C85-51F0-491E-9774-3900AFEF0FD7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21" autoAdjust="0"/>
    <p:restoredTop sz="94694" autoAdjust="0"/>
  </p:normalViewPr>
  <p:slideViewPr>
    <p:cSldViewPr snapToGrid="0">
      <p:cViewPr>
        <p:scale>
          <a:sx n="100" d="100"/>
          <a:sy n="100" d="100"/>
        </p:scale>
        <p:origin x="990" y="18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>
        <p:scale>
          <a:sx n="92" d="100"/>
          <a:sy n="92" d="100"/>
        </p:scale>
        <p:origin x="3732" y="34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Relationship Id="rId8" Type="http://schemas.openxmlformats.org/officeDocument/2006/relationships/slide" Target="slides/slide4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15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11F7FC6-B29E-47DF-97AF-413BDA928126}" type="doc">
      <dgm:prSet loTypeId="urn:microsoft.com/office/officeart/2008/layout/BendingPictureCaptionList" loCatId="picture" qsTypeId="urn:microsoft.com/office/officeart/2005/8/quickstyle/simple1" qsCatId="simple" csTypeId="urn:microsoft.com/office/officeart/2005/8/colors/accent3_1" csCatId="accent3" phldr="1"/>
      <dgm:spPr/>
    </dgm:pt>
    <dgm:pt modelId="{69BD97C1-D583-491B-9F4C-F48A35F2DBA3}">
      <dgm:prSet phldrT="[テキスト]"/>
      <dgm:spPr/>
      <dgm:t>
        <a:bodyPr/>
        <a:lstStyle/>
        <a:p>
          <a:r>
            <a:rPr kumimoji="1" lang="ja-JP" altLang="en-US" dirty="0"/>
            <a:t>弾幕を出してくるボス</a:t>
          </a:r>
        </a:p>
      </dgm:t>
    </dgm:pt>
    <dgm:pt modelId="{F82BFB51-4C31-4626-9D1F-BF7722C3EBA5}" type="parTrans" cxnId="{E9945475-B8A9-4A2F-B28A-B30D87C44EEA}">
      <dgm:prSet/>
      <dgm:spPr/>
      <dgm:t>
        <a:bodyPr/>
        <a:lstStyle/>
        <a:p>
          <a:endParaRPr kumimoji="1" lang="ja-JP" altLang="en-US"/>
        </a:p>
      </dgm:t>
    </dgm:pt>
    <dgm:pt modelId="{5104EFB5-4878-4864-AE54-9AEF8BB46588}" type="sibTrans" cxnId="{E9945475-B8A9-4A2F-B28A-B30D87C44EEA}">
      <dgm:prSet/>
      <dgm:spPr/>
      <dgm:t>
        <a:bodyPr/>
        <a:lstStyle/>
        <a:p>
          <a:endParaRPr kumimoji="1" lang="ja-JP" altLang="en-US"/>
        </a:p>
      </dgm:t>
    </dgm:pt>
    <dgm:pt modelId="{D6D2835B-A726-43C5-B0F5-C70EC700BC22}">
      <dgm:prSet phldrT="[テキスト]"/>
      <dgm:spPr/>
      <dgm:t>
        <a:bodyPr/>
        <a:lstStyle/>
        <a:p>
          <a:r>
            <a:rPr kumimoji="1" lang="ja-JP" altLang="en-US" dirty="0"/>
            <a:t>巨大ボス</a:t>
          </a:r>
        </a:p>
      </dgm:t>
    </dgm:pt>
    <dgm:pt modelId="{B680B480-8748-492A-847E-25831B67E636}" type="parTrans" cxnId="{C89BB093-B484-4C61-A683-89D76EFF325A}">
      <dgm:prSet/>
      <dgm:spPr/>
      <dgm:t>
        <a:bodyPr/>
        <a:lstStyle/>
        <a:p>
          <a:endParaRPr kumimoji="1" lang="ja-JP" altLang="en-US"/>
        </a:p>
      </dgm:t>
    </dgm:pt>
    <dgm:pt modelId="{1603F5CA-23D2-4069-8F52-6DA730985482}" type="sibTrans" cxnId="{C89BB093-B484-4C61-A683-89D76EFF325A}">
      <dgm:prSet/>
      <dgm:spPr/>
      <dgm:t>
        <a:bodyPr/>
        <a:lstStyle/>
        <a:p>
          <a:endParaRPr kumimoji="1" lang="ja-JP" altLang="en-US"/>
        </a:p>
      </dgm:t>
    </dgm:pt>
    <dgm:pt modelId="{BBEBAF17-D4C5-464B-8844-F228B6B8E1B9}">
      <dgm:prSet phldrT="[テキスト]"/>
      <dgm:spPr/>
      <dgm:t>
        <a:bodyPr/>
        <a:lstStyle/>
        <a:p>
          <a:r>
            <a:rPr kumimoji="1" lang="ja-JP" altLang="en-US" dirty="0"/>
            <a:t>第二形態に変身するボス</a:t>
          </a:r>
        </a:p>
      </dgm:t>
    </dgm:pt>
    <dgm:pt modelId="{141F7D95-0FD1-4D70-A94A-C83DADDE7796}" type="parTrans" cxnId="{9FC3B08C-9257-4679-8F03-07F480FFA75E}">
      <dgm:prSet/>
      <dgm:spPr/>
      <dgm:t>
        <a:bodyPr/>
        <a:lstStyle/>
        <a:p>
          <a:endParaRPr kumimoji="1" lang="ja-JP" altLang="en-US"/>
        </a:p>
      </dgm:t>
    </dgm:pt>
    <dgm:pt modelId="{FE36F95F-DD00-4AD3-B140-F52CB3BA4DF2}" type="sibTrans" cxnId="{9FC3B08C-9257-4679-8F03-07F480FFA75E}">
      <dgm:prSet/>
      <dgm:spPr/>
      <dgm:t>
        <a:bodyPr/>
        <a:lstStyle/>
        <a:p>
          <a:endParaRPr kumimoji="1" lang="ja-JP" altLang="en-US"/>
        </a:p>
      </dgm:t>
    </dgm:pt>
    <dgm:pt modelId="{61D7DEE4-BDBB-4E19-BABF-DD436BF99D91}" type="pres">
      <dgm:prSet presAssocID="{011F7FC6-B29E-47DF-97AF-413BDA928126}" presName="Name0" presStyleCnt="0">
        <dgm:presLayoutVars>
          <dgm:dir/>
          <dgm:resizeHandles val="exact"/>
        </dgm:presLayoutVars>
      </dgm:prSet>
      <dgm:spPr/>
    </dgm:pt>
    <dgm:pt modelId="{A971628D-FE1F-4C0B-AA9F-D259DA7A5E92}" type="pres">
      <dgm:prSet presAssocID="{69BD97C1-D583-491B-9F4C-F48A35F2DBA3}" presName="composite" presStyleCnt="0"/>
      <dgm:spPr/>
    </dgm:pt>
    <dgm:pt modelId="{55595B21-2E3F-4CD0-8765-C254AA6583D8}" type="pres">
      <dgm:prSet presAssocID="{69BD97C1-D583-491B-9F4C-F48A35F2DBA3}" presName="rect1" presStyleLbl="bgImgPlace1" presStyleIdx="0" presStyleCnt="3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屋内, テーブル, 座る, コンピュータ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38A93FB-F394-C6AE-45F9-B043F7A12EA3}"/>
              </a:ext>
            </a:extLst>
          </dgm14:cNvPr>
        </a:ext>
      </dgm:extLst>
    </dgm:pt>
    <dgm:pt modelId="{B4062F5C-07F1-4C4B-A106-9CF427F96964}" type="pres">
      <dgm:prSet presAssocID="{69BD97C1-D583-491B-9F4C-F48A35F2DBA3}" presName="wedgeRectCallout1" presStyleLbl="node1" presStyleIdx="0" presStyleCnt="3">
        <dgm:presLayoutVars>
          <dgm:bulletEnabled val="1"/>
        </dgm:presLayoutVars>
      </dgm:prSet>
      <dgm:spPr/>
    </dgm:pt>
    <dgm:pt modelId="{E70F564E-F1D3-4DB1-9AF4-6E8180E5B608}" type="pres">
      <dgm:prSet presAssocID="{5104EFB5-4878-4864-AE54-9AEF8BB46588}" presName="sibTrans" presStyleCnt="0"/>
      <dgm:spPr/>
    </dgm:pt>
    <dgm:pt modelId="{DCDC3EB5-653C-426D-B2FD-BD1EC3E8CF79}" type="pres">
      <dgm:prSet presAssocID="{D6D2835B-A726-43C5-B0F5-C70EC700BC22}" presName="composite" presStyleCnt="0"/>
      <dgm:spPr/>
    </dgm:pt>
    <dgm:pt modelId="{DF9210B5-FE82-46BF-9E2F-A68F5CF0006E}" type="pres">
      <dgm:prSet presAssocID="{D6D2835B-A726-43C5-B0F5-C70EC700BC22}" presName="rect1" presStyleLbl="bgImgPlace1" presStyleIdx="1" presStyleCnt="3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座る, ケーキ, テーブル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1BE5C2F-7DDC-DAF7-1CDA-5B1BE97650FD}"/>
              </a:ext>
            </a:extLst>
          </dgm14:cNvPr>
        </a:ext>
      </dgm:extLst>
    </dgm:pt>
    <dgm:pt modelId="{103054FA-D18B-4CFE-BC3B-CE8FE148BB1F}" type="pres">
      <dgm:prSet presAssocID="{D6D2835B-A726-43C5-B0F5-C70EC700BC22}" presName="wedgeRectCallout1" presStyleLbl="node1" presStyleIdx="1" presStyleCnt="3">
        <dgm:presLayoutVars>
          <dgm:bulletEnabled val="1"/>
        </dgm:presLayoutVars>
      </dgm:prSet>
      <dgm:spPr/>
    </dgm:pt>
    <dgm:pt modelId="{A8DE099F-75AE-4AA3-8512-E0C5F4B20DAC}" type="pres">
      <dgm:prSet presAssocID="{1603F5CA-23D2-4069-8F52-6DA730985482}" presName="sibTrans" presStyleCnt="0"/>
      <dgm:spPr/>
    </dgm:pt>
    <dgm:pt modelId="{CB753294-3A86-448D-8CD1-FA7663807F6E}" type="pres">
      <dgm:prSet presAssocID="{BBEBAF17-D4C5-464B-8844-F228B6B8E1B9}" presName="composite" presStyleCnt="0"/>
      <dgm:spPr/>
    </dgm:pt>
    <dgm:pt modelId="{3A87863C-28CD-446C-AFE8-0DE13431C65E}" type="pres">
      <dgm:prSet presAssocID="{BBEBAF17-D4C5-464B-8844-F228B6B8E1B9}" presName="rect1" presStyleLbl="bgImgPlace1" presStyleIdx="2" presStyleCnt="3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</dgm:spPr>
      <dgm:extLst>
        <a:ext uri="{E40237B7-FDA0-4F09-8148-C483321AD2D9}">
          <dgm14:cNvPr xmlns:dgm14="http://schemas.microsoft.com/office/drawing/2010/diagram" id="0" name="" descr="男, 記号, 飛行機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34FF57C0-D131-EC94-323C-8D081FAFDB96}"/>
              </a:ext>
            </a:extLst>
          </dgm14:cNvPr>
        </a:ext>
      </dgm:extLst>
    </dgm:pt>
    <dgm:pt modelId="{E0AB2A2B-86AE-42D8-BCE4-2F6328529C62}" type="pres">
      <dgm:prSet presAssocID="{BBEBAF17-D4C5-464B-8844-F228B6B8E1B9}" presName="wedgeRectCallout1" presStyleLbl="node1" presStyleIdx="2" presStyleCnt="3">
        <dgm:presLayoutVars>
          <dgm:bulletEnabled val="1"/>
        </dgm:presLayoutVars>
      </dgm:prSet>
      <dgm:spPr/>
    </dgm:pt>
  </dgm:ptLst>
  <dgm:cxnLst>
    <dgm:cxn modelId="{E8BBFF62-4477-4540-873C-6B954ABA0E34}" type="presOf" srcId="{69BD97C1-D583-491B-9F4C-F48A35F2DBA3}" destId="{B4062F5C-07F1-4C4B-A106-9CF427F96964}" srcOrd="0" destOrd="0" presId="urn:microsoft.com/office/officeart/2008/layout/BendingPictureCaptionList"/>
    <dgm:cxn modelId="{70F4D943-713D-4746-B4D8-CFBA1F743F95}" type="presOf" srcId="{011F7FC6-B29E-47DF-97AF-413BDA928126}" destId="{61D7DEE4-BDBB-4E19-BABF-DD436BF99D91}" srcOrd="0" destOrd="0" presId="urn:microsoft.com/office/officeart/2008/layout/BendingPictureCaptionList"/>
    <dgm:cxn modelId="{E9945475-B8A9-4A2F-B28A-B30D87C44EEA}" srcId="{011F7FC6-B29E-47DF-97AF-413BDA928126}" destId="{69BD97C1-D583-491B-9F4C-F48A35F2DBA3}" srcOrd="0" destOrd="0" parTransId="{F82BFB51-4C31-4626-9D1F-BF7722C3EBA5}" sibTransId="{5104EFB5-4878-4864-AE54-9AEF8BB46588}"/>
    <dgm:cxn modelId="{9FC3B08C-9257-4679-8F03-07F480FFA75E}" srcId="{011F7FC6-B29E-47DF-97AF-413BDA928126}" destId="{BBEBAF17-D4C5-464B-8844-F228B6B8E1B9}" srcOrd="2" destOrd="0" parTransId="{141F7D95-0FD1-4D70-A94A-C83DADDE7796}" sibTransId="{FE36F95F-DD00-4AD3-B140-F52CB3BA4DF2}"/>
    <dgm:cxn modelId="{C89BB093-B484-4C61-A683-89D76EFF325A}" srcId="{011F7FC6-B29E-47DF-97AF-413BDA928126}" destId="{D6D2835B-A726-43C5-B0F5-C70EC700BC22}" srcOrd="1" destOrd="0" parTransId="{B680B480-8748-492A-847E-25831B67E636}" sibTransId="{1603F5CA-23D2-4069-8F52-6DA730985482}"/>
    <dgm:cxn modelId="{E723CB9D-B935-401C-A6D3-7720B212CDCA}" type="presOf" srcId="{BBEBAF17-D4C5-464B-8844-F228B6B8E1B9}" destId="{E0AB2A2B-86AE-42D8-BCE4-2F6328529C62}" srcOrd="0" destOrd="0" presId="urn:microsoft.com/office/officeart/2008/layout/BendingPictureCaptionList"/>
    <dgm:cxn modelId="{380AE2FE-31C6-4102-84BC-C7FFD6F35CE7}" type="presOf" srcId="{D6D2835B-A726-43C5-B0F5-C70EC700BC22}" destId="{103054FA-D18B-4CFE-BC3B-CE8FE148BB1F}" srcOrd="0" destOrd="0" presId="urn:microsoft.com/office/officeart/2008/layout/BendingPictureCaptionList"/>
    <dgm:cxn modelId="{16EEC112-B369-4696-8E25-6B0AF1F720BA}" type="presParOf" srcId="{61D7DEE4-BDBB-4E19-BABF-DD436BF99D91}" destId="{A971628D-FE1F-4C0B-AA9F-D259DA7A5E92}" srcOrd="0" destOrd="0" presId="urn:microsoft.com/office/officeart/2008/layout/BendingPictureCaptionList"/>
    <dgm:cxn modelId="{F2BDEBB7-90E5-4D77-A7CE-7CEE18567FA9}" type="presParOf" srcId="{A971628D-FE1F-4C0B-AA9F-D259DA7A5E92}" destId="{55595B21-2E3F-4CD0-8765-C254AA6583D8}" srcOrd="0" destOrd="0" presId="urn:microsoft.com/office/officeart/2008/layout/BendingPictureCaptionList"/>
    <dgm:cxn modelId="{02096FBF-F377-4381-80CE-6E3E8CAD7427}" type="presParOf" srcId="{A971628D-FE1F-4C0B-AA9F-D259DA7A5E92}" destId="{B4062F5C-07F1-4C4B-A106-9CF427F96964}" srcOrd="1" destOrd="0" presId="urn:microsoft.com/office/officeart/2008/layout/BendingPictureCaptionList"/>
    <dgm:cxn modelId="{4FE6405A-74F5-41A0-A3DE-9F58AEEFB0AC}" type="presParOf" srcId="{61D7DEE4-BDBB-4E19-BABF-DD436BF99D91}" destId="{E70F564E-F1D3-4DB1-9AF4-6E8180E5B608}" srcOrd="1" destOrd="0" presId="urn:microsoft.com/office/officeart/2008/layout/BendingPictureCaptionList"/>
    <dgm:cxn modelId="{07203F71-D6E7-4783-B6E1-6A71EAA19A0F}" type="presParOf" srcId="{61D7DEE4-BDBB-4E19-BABF-DD436BF99D91}" destId="{DCDC3EB5-653C-426D-B2FD-BD1EC3E8CF79}" srcOrd="2" destOrd="0" presId="urn:microsoft.com/office/officeart/2008/layout/BendingPictureCaptionList"/>
    <dgm:cxn modelId="{F1A8D48E-2795-4C0E-8AFC-23172B7BF5BB}" type="presParOf" srcId="{DCDC3EB5-653C-426D-B2FD-BD1EC3E8CF79}" destId="{DF9210B5-FE82-46BF-9E2F-A68F5CF0006E}" srcOrd="0" destOrd="0" presId="urn:microsoft.com/office/officeart/2008/layout/BendingPictureCaptionList"/>
    <dgm:cxn modelId="{0B503A33-7B23-48F0-9588-7FF687C23DBC}" type="presParOf" srcId="{DCDC3EB5-653C-426D-B2FD-BD1EC3E8CF79}" destId="{103054FA-D18B-4CFE-BC3B-CE8FE148BB1F}" srcOrd="1" destOrd="0" presId="urn:microsoft.com/office/officeart/2008/layout/BendingPictureCaptionList"/>
    <dgm:cxn modelId="{3CDAE74C-D252-481D-A453-1ACE6EC7625C}" type="presParOf" srcId="{61D7DEE4-BDBB-4E19-BABF-DD436BF99D91}" destId="{A8DE099F-75AE-4AA3-8512-E0C5F4B20DAC}" srcOrd="3" destOrd="0" presId="urn:microsoft.com/office/officeart/2008/layout/BendingPictureCaptionList"/>
    <dgm:cxn modelId="{ACCB5FEE-6621-4351-8B38-81A21D167DE7}" type="presParOf" srcId="{61D7DEE4-BDBB-4E19-BABF-DD436BF99D91}" destId="{CB753294-3A86-448D-8CD1-FA7663807F6E}" srcOrd="4" destOrd="0" presId="urn:microsoft.com/office/officeart/2008/layout/BendingPictureCaptionList"/>
    <dgm:cxn modelId="{FB824ABC-F3C4-4D16-B661-1ED8BFA384E5}" type="presParOf" srcId="{CB753294-3A86-448D-8CD1-FA7663807F6E}" destId="{3A87863C-28CD-446C-AFE8-0DE13431C65E}" srcOrd="0" destOrd="0" presId="urn:microsoft.com/office/officeart/2008/layout/BendingPictureCaptionList"/>
    <dgm:cxn modelId="{3B14A69C-2BCE-4B23-8D48-3EF534DEC8C0}" type="presParOf" srcId="{CB753294-3A86-448D-8CD1-FA7663807F6E}" destId="{E0AB2A2B-86AE-42D8-BCE4-2F6328529C62}" srcOrd="1" destOrd="0" presId="urn:microsoft.com/office/officeart/2008/layout/BendingPictureCaption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5595B21-2E3F-4CD0-8765-C254AA6583D8}">
      <dsp:nvSpPr>
        <dsp:cNvPr id="0" name=""/>
        <dsp:cNvSpPr/>
      </dsp:nvSpPr>
      <dsp:spPr>
        <a:xfrm>
          <a:off x="0" y="1080232"/>
          <a:ext cx="3058102" cy="2446481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4062F5C-07F1-4C4B-A106-9CF427F96964}">
      <dsp:nvSpPr>
        <dsp:cNvPr id="0" name=""/>
        <dsp:cNvSpPr/>
      </dsp:nvSpPr>
      <dsp:spPr>
        <a:xfrm>
          <a:off x="275229" y="3282066"/>
          <a:ext cx="2721711" cy="8562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/>
            <a:t>弾幕を出してくるボス</a:t>
          </a:r>
        </a:p>
      </dsp:txBody>
      <dsp:txXfrm>
        <a:off x="275229" y="3282066"/>
        <a:ext cx="2721711" cy="856268"/>
      </dsp:txXfrm>
    </dsp:sp>
    <dsp:sp modelId="{DF9210B5-FE82-46BF-9E2F-A68F5CF0006E}">
      <dsp:nvSpPr>
        <dsp:cNvPr id="0" name=""/>
        <dsp:cNvSpPr/>
      </dsp:nvSpPr>
      <dsp:spPr>
        <a:xfrm>
          <a:off x="3363912" y="1080232"/>
          <a:ext cx="3058102" cy="2446481"/>
        </a:xfrm>
        <a:prstGeom prst="rect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03054FA-D18B-4CFE-BC3B-CE8FE148BB1F}">
      <dsp:nvSpPr>
        <dsp:cNvPr id="0" name=""/>
        <dsp:cNvSpPr/>
      </dsp:nvSpPr>
      <dsp:spPr>
        <a:xfrm>
          <a:off x="3639141" y="3282066"/>
          <a:ext cx="2721711" cy="8562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/>
            <a:t>巨大ボス</a:t>
          </a:r>
        </a:p>
      </dsp:txBody>
      <dsp:txXfrm>
        <a:off x="3639141" y="3282066"/>
        <a:ext cx="2721711" cy="856268"/>
      </dsp:txXfrm>
    </dsp:sp>
    <dsp:sp modelId="{3A87863C-28CD-446C-AFE8-0DE13431C65E}">
      <dsp:nvSpPr>
        <dsp:cNvPr id="0" name=""/>
        <dsp:cNvSpPr/>
      </dsp:nvSpPr>
      <dsp:spPr>
        <a:xfrm>
          <a:off x="6727825" y="1080232"/>
          <a:ext cx="3058102" cy="2446481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21000" r="-21000"/>
          </a:stretch>
        </a:blip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0AB2A2B-86AE-42D8-BCE4-2F6328529C62}">
      <dsp:nvSpPr>
        <dsp:cNvPr id="0" name=""/>
        <dsp:cNvSpPr/>
      </dsp:nvSpPr>
      <dsp:spPr>
        <a:xfrm>
          <a:off x="7003054" y="3282066"/>
          <a:ext cx="2721711" cy="856268"/>
        </a:xfrm>
        <a:prstGeom prst="wedgeRectCallout">
          <a:avLst>
            <a:gd name="adj1" fmla="val 20250"/>
            <a:gd name="adj2" fmla="val -607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9050" cap="rnd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kumimoji="1" lang="ja-JP" altLang="en-US" sz="2200" kern="1200" dirty="0"/>
            <a:t>第二形態に変身するボス</a:t>
          </a:r>
        </a:p>
      </dsp:txBody>
      <dsp:txXfrm>
        <a:off x="7003054" y="3282066"/>
        <a:ext cx="2721711" cy="8562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BendingPictureCaptionList">
  <dgm:title val=""/>
  <dgm:desc val=""/>
  <dgm:catLst>
    <dgm:cat type="picture" pri="9000"/>
    <dgm:cat type="pictureconvert" pri="9000"/>
  </dgm:catLst>
  <dgm:samp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</dgm:cxnLst>
      <dgm:bg/>
      <dgm:whole/>
    </dgm:dataModel>
  </dgm:sampData>
  <dgm:styleData>
    <dgm:dataModel>
      <dgm:ptLst>
        <dgm:pt modelId="0" type="doc"/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/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snake">
          <dgm:param type="off" val="ctr"/>
        </dgm:alg>
      </dgm:if>
      <dgm:else name="Name3">
        <dgm:alg type="snake">
          <dgm:param type="off" val="ctr"/>
          <dgm:param type="grDir" val="tR"/>
        </dgm:alg>
      </dgm:else>
    </dgm:choose>
    <dgm:shape xmlns:r="http://schemas.openxmlformats.org/officeDocument/2006/relationships" r:blip="">
      <dgm:adjLst/>
    </dgm:shape>
    <dgm:constrLst>
      <dgm:constr type="primFontSz" for="des" ptType="node" op="equ" val="65"/>
      <dgm:constr type="w" for="ch" forName="composite" refType="w"/>
      <dgm:constr type="h" for="ch" forName="composite" refType="w" fact="1.11"/>
      <dgm:constr type="sp" refType="w" refFor="ch" refForName="composite" op="equ" fact="0.1"/>
      <dgm:constr type="w" for="ch" forName="sibTrans" refType="w" refFor="ch" refForName="composite" op="equ" fact="0.1"/>
      <dgm:constr type="h" for="ch" forName="sibTrans" refType="w" refFor="ch" refForName="sibTrans" op="equ"/>
    </dgm:constrLst>
    <dgm:forEach name="nodesForEach" axis="ch" ptType="node">
      <dgm:layoutNode name="composite">
        <dgm:alg type="composite">
          <dgm:param type="ar" val="1"/>
        </dgm:alg>
        <dgm:shape xmlns:r="http://schemas.openxmlformats.org/officeDocument/2006/relationships" r:blip="">
          <dgm:adjLst/>
        </dgm:shape>
        <dgm:choose name="Name4">
          <dgm:if name="Name5" func="var" arg="dir" op="equ" val="norm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9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if>
          <dgm:else name="Name6">
            <dgm:constrLst>
              <dgm:constr type="l" for="ch" forName="rect1" refType="w" fact="0"/>
              <dgm:constr type="t" for="ch" forName="rect1" refType="h" fact="0"/>
              <dgm:constr type="w" for="ch" forName="rect1" refType="w"/>
              <dgm:constr type="h" for="ch" forName="rect1" refType="h" fact="0.8"/>
              <dgm:constr type="l" for="ch" forName="wedgeRectCallout1" refType="w" fact="0.02"/>
              <dgm:constr type="t" for="ch" forName="wedgeRectCallout1" refType="h" fact="0.72"/>
              <dgm:constr type="w" for="ch" forName="wedgeRectCallout1" refType="w" fact="0.89"/>
              <dgm:constr type="h" for="ch" forName="wedgeRectCallout1" refType="h" fact="0.28"/>
            </dgm:constrLst>
          </dgm:else>
        </dgm:choose>
        <dgm:layoutNode name="rect1" styleLbl="bgImgPlace1">
          <dgm:alg type="sp"/>
          <dgm:shape xmlns:r="http://schemas.openxmlformats.org/officeDocument/2006/relationships" type="rect" r:blip="" blipPhldr="1">
            <dgm:adjLst/>
          </dgm:shape>
          <dgm:presOf/>
        </dgm:layoutNode>
        <dgm:layoutNode name="wedgeRectCallout1" styleLbl="node1">
          <dgm:varLst>
            <dgm:bulletEnabled val="1"/>
          </dgm:varLst>
          <dgm:alg type="tx"/>
          <dgm:choose name="Name7">
            <dgm:if name="Name8" func="var" arg="dir" op="equ" val="norm">
              <dgm:shape xmlns:r="http://schemas.openxmlformats.org/officeDocument/2006/relationships" type="wedgeRectCallout" r:blip="">
                <dgm:adjLst>
                  <dgm:adj idx="1" val="0.2025"/>
                  <dgm:adj idx="2" val="-0.607"/>
                </dgm:adjLst>
              </dgm:shape>
            </dgm:if>
            <dgm:else name="Name9">
              <dgm:shape xmlns:r="http://schemas.openxmlformats.org/officeDocument/2006/relationships" type="wedgeRectCallout" r:blip="">
                <dgm:adjLst>
                  <dgm:adj idx="1" val="-0.2025"/>
                  <dgm:adj idx="2" val="-0.607"/>
                </dgm:adjLst>
              </dgm:shape>
            </dgm:else>
          </dgm:choose>
          <dgm:presOf axis="desOr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>
            <a:extLst>
              <a:ext uri="{FF2B5EF4-FFF2-40B4-BE49-F238E27FC236}">
                <a16:creationId xmlns:a16="http://schemas.microsoft.com/office/drawing/2014/main" id="{3976AB79-C677-3DB7-78CF-9305D586148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>
            <a:extLst>
              <a:ext uri="{FF2B5EF4-FFF2-40B4-BE49-F238E27FC236}">
                <a16:creationId xmlns:a16="http://schemas.microsoft.com/office/drawing/2014/main" id="{113AB137-CEA6-0244-F12B-1ECC21172D0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/>
            </a:lvl1pPr>
          </a:lstStyle>
          <a:p>
            <a:pPr rtl="0"/>
            <a:fld id="{33FDDF98-60CF-4C60-A877-EA7D7DF67793}" type="datetime1">
              <a:rPr lang="ja-JP" altLang="en-US" smtClean="0">
                <a:latin typeface="Meiryo UI" panose="020B0604030504040204" pitchFamily="50" charset="-128"/>
                <a:ea typeface="Meiryo UI" panose="020B0604030504040204" pitchFamily="50" charset="-128"/>
              </a:rPr>
              <a:t>2025/12/18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フッター プレースホルダー 3">
            <a:extLst>
              <a:ext uri="{FF2B5EF4-FFF2-40B4-BE49-F238E27FC236}">
                <a16:creationId xmlns:a16="http://schemas.microsoft.com/office/drawing/2014/main" id="{0868EC96-C6CC-F2AF-D90F-143F4D20A07A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/>
            </a:lvl1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5" name="スライド番号プレースホルダー 4">
            <a:extLst>
              <a:ext uri="{FF2B5EF4-FFF2-40B4-BE49-F238E27FC236}">
                <a16:creationId xmlns:a16="http://schemas.microsoft.com/office/drawing/2014/main" id="{94F8EC8D-EF88-0275-F75C-A789924433BA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/>
            </a:lvl1pPr>
          </a:lstStyle>
          <a:p>
            <a:pPr rtl="0"/>
            <a:fld id="{EF757874-EF65-4B61-B062-40C932C81294}" type="slidenum">
              <a:rPr lang="ja-JP" smtClean="0">
                <a:latin typeface="Meiryo UI" panose="020B0604030504040204" pitchFamily="50" charset="-128"/>
                <a:ea typeface="Meiryo UI" panose="020B0604030504040204" pitchFamily="50" charset="-128"/>
              </a:rPr>
              <a:t>‹#›</a:t>
            </a:fld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472027861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739178C6-0FD6-430E-9B41-9AAC553EE7FA}" type="datetime1">
              <a:rPr lang="ja-JP" altLang="en-US" smtClean="0">
                <a:ea typeface="Meiryo UI" panose="020B0604030504040204" pitchFamily="50" charset="-128"/>
              </a:rPr>
              <a:t>2025/12/18</a:t>
            </a:fld>
            <a:endParaRPr dirty="0">
              <a:ea typeface="Meiryo UI" panose="020B0604030504040204" pitchFamily="50" charset="-128"/>
            </a:endParaRPr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>
            <a:defPPr>
              <a:defRPr lang="ja-JP"/>
            </a:defPPr>
          </a:lstStyle>
          <a:p>
            <a:pPr rtl="0"/>
            <a:endParaRPr lang="ja-JP" noProof="0" dirty="0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ja-JP"/>
            </a:defPPr>
          </a:lstStyle>
          <a:p>
            <a:pPr lvl="0" rtl="0"/>
            <a:r>
              <a:rPr lang="ja-JP" noProof="0" dirty="0"/>
              <a:t>クリックしてマスター テキストのスタイルを編集</a:t>
            </a:r>
          </a:p>
          <a:p>
            <a:pPr lvl="1" rtl="0"/>
            <a:r>
              <a:rPr lang="ja-JP" noProof="0" dirty="0"/>
              <a:t>第 2 レベル</a:t>
            </a:r>
          </a:p>
          <a:p>
            <a:pPr lvl="2" rtl="0"/>
            <a:r>
              <a:rPr lang="ja-JP" noProof="0" dirty="0"/>
              <a:t>第 3 レベル</a:t>
            </a:r>
          </a:p>
          <a:p>
            <a:pPr lvl="3" rtl="0"/>
            <a:r>
              <a:rPr lang="ja-JP" noProof="0" dirty="0"/>
              <a:t>第 4 レベル</a:t>
            </a:r>
          </a:p>
          <a:p>
            <a:pPr lvl="4" rtl="0"/>
            <a:r>
              <a:rPr lang="ja-JP" noProof="0" dirty="0"/>
              <a:t>第 5 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endParaRPr lang="ja-JP" altLang="en-US" dirty="0">
              <a:ea typeface="Meiryo UI" panose="020B0604030504040204" pitchFamily="50" charset="-128"/>
            </a:endParaRPr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lang="ja-JP" sz="12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fld id="{6937E2AA-278D-0B48-A5DE-00B1FC5BDAF9}" type="slidenum">
              <a:rPr lang="en-US" altLang="ja-JP" smtClean="0"/>
              <a:pPr/>
              <a:t>‹#›</a:t>
            </a:fld>
            <a:endParaRPr lang="en-US" altLang="en-US" dirty="0"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26655931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1pPr>
    <a:lvl2pPr marL="4572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2pPr>
    <a:lvl3pPr marL="9144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3pPr>
    <a:lvl4pPr marL="13716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4pPr>
    <a:lvl5pPr marL="1828800" algn="l" defTabSz="914400" rtl="0" eaLnBrk="1" latinLnBrk="0" hangingPunct="1">
      <a:defRPr lang="ja-JP" sz="1200" kern="1200">
        <a:solidFill>
          <a:schemeClr val="tx1"/>
        </a:solidFill>
        <a:latin typeface="Meiryo UI" panose="020B0604030504040204" pitchFamily="50" charset="-128"/>
        <a:ea typeface="Meiryo UI" panose="020B0604030504040204" pitchFamily="50" charset="-128"/>
        <a:cs typeface="+mn-cs"/>
      </a:defRPr>
    </a:lvl5pPr>
    <a:lvl6pPr marL="22860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6pPr>
    <a:lvl7pPr marL="27432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7pPr>
    <a:lvl8pPr marL="32004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8pPr>
    <a:lvl9pPr marL="3657600" algn="l" defTabSz="914400" rtl="0" eaLnBrk="1" latinLnBrk="0" hangingPunct="1">
      <a:defRPr lang="ja-JP" sz="1200" kern="1200">
        <a:solidFill>
          <a:schemeClr val="tx1"/>
        </a:solidFill>
        <a:latin typeface="+mn-ea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2339926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193832-5BF6-2B93-0901-71B35C175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2C44468-2094-D062-FD85-6A1EDE52B9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800A9BF-7BE9-5983-3A91-89C0DA0D88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D66359C-43F7-B7BA-8428-B9AA116644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10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2750042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AD05B0-B190-53B7-42AE-CEF1AFACA2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E28A3B9-8DD0-3B52-C2C7-275B1E3D7D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FBCC1FA-621C-C6FA-E07D-7677D084F4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967CA1F-9028-EFDE-315B-9BF96167F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11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174864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536A84-0EE6-56B6-F882-D14E9BA4EF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1986159-D0EE-1D88-18D2-9AD9D227BB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DBA25219-11E6-6980-691D-195F8877BB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4265D34-551D-65A0-B45A-3469283A932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12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5932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9B59B9-D467-96D5-B053-2EA36F9F93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1892F9B-FC52-58FF-3D4C-90509F6642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C3AF760C-6F88-7622-A5F7-A8EC5B29DB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2F9B2BF-8E3D-E0C0-25C5-0DBC88167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13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828057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31DBC-62B1-24C6-C922-B9FB6E13BF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ED8EC05-0BEE-6DAA-B8AD-6C91CB5EE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3D78A16-3D5C-CF40-9DF5-CC2F567FF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F492B40-6AB8-EBD4-8CCD-88FEB7419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14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40730322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6145A-2E38-57BD-E6D2-8C4F35964F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31BA1F2E-CDE3-4EDC-BFFF-3913B0A18A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E1393BB-0BD3-D207-5B99-28F51DABDBB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6F8718F0-9642-11CE-4A96-0F29A20CE3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15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80635818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2F3695-6EAD-306D-9398-6210B7C9CB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CEB2C6F-C908-C4CD-D09E-73686D29AC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F1A68A19-13A9-C614-80FA-5914310631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E89BF021-1375-773D-EB68-B17979E021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16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72652853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6DF5BE-10A6-0926-31D2-25383631D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04EDB42-3E63-20FE-ED41-0B4316758F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4C9FEEFA-695C-BAAB-75A7-2B6EF20C96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B6C59B77-ECD0-FE39-002A-3E1837ADAE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17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1321244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71058-0943-2049-0E1F-A4F4D5671C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524DE934-25CB-82B9-FA70-7D829DDE35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34007E3-5EA6-9097-1A0C-7757D121F6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A8F8B9B-A198-3423-1B4B-4D30D6318E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18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82442425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1CF111-F114-6731-8EC5-01DFB7B6A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B72D3819-621D-9F2E-4573-D574452589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6DB1A474-6406-A29F-629F-BC484C7763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22CA6C5D-0629-E659-7FA8-648B5DD31C9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19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8806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1278F5-B952-0333-5FA2-B69E2D36D0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98D3306C-7FFE-0001-9ADB-11C2827090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0DABCAE7-13BF-4B88-C123-A0AD6B3DAB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5681C16-2680-748D-EA3A-45980D605A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63802519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D32880-403B-437E-130C-8495CD6D4F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C003220F-49F1-2705-C40D-64E7136363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52908C94-7958-F5B3-82DB-2B4CBC58B45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D57ED85-6A61-A0EB-6D88-ED72A81FB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20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6862626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8B62DF7-4A99-AB08-B4B9-03967BE2D5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26CAAB13-A2B1-6BB0-B388-4E1519DA60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FACF19A-1D6D-A9DB-12F5-6DE8CD7976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9832936-00CB-9D73-43AF-D6C89B2D64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21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394984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E1BA0A-8EE3-D53E-FDB9-BE54B28FAB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F5DD214E-C5E1-401A-BB57-67327E1680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E0458F9E-9DB8-2C56-CB69-ADF750AA13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5E23A0C-8148-209E-1E9E-79A6769716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22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354133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F6C681-2235-FDCD-7758-97013BFF4F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A0C02C4C-5723-7ADE-5207-BB13F54A99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BDACC665-3F7E-8ABD-F05B-BA6827AD418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22BB6E6-7E12-8E63-1740-65F673670C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3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03029651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E42647-0E98-50AF-5B39-8ABCB8A3F3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6D783A5F-34B8-F541-A315-977E141EB1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177931F6-9754-693E-37E5-B3FA877604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0FD8A0E8-D638-A1A9-67FB-B2EF50B5E1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4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54339317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E03290-D3B6-345A-95D0-C6E5D5C093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DA6F8418-814A-8102-996F-C951EC0DFB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84F90AAF-B6A9-C228-76E0-7672C3D90EE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4DE3B693-1C26-DC4E-B3A4-9B1F98AFC4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5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85738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831E02-081C-DC4E-33B6-CB32034A4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18813690-D303-1EB0-AE18-26C111FF7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5B5DFD6-7222-BA31-2B5D-264825F9E6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305F64C5-AE25-0D92-DB1D-F70417F6E5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6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397880292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751227-CA91-F400-5139-0FE4E040D3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D2FEE95-A638-4F5B-82B6-D8AB5FF3D58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9AFF7477-7F35-CE52-1CEA-618CD07FF1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71290725-F9E7-7668-9C0B-2F55C16C1C5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7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9375169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675B53-7E05-9323-2823-78140D3DF4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ECED8AC4-B361-4171-B766-D6959A1966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3C3F6876-70BF-BE2F-2641-0092E7D4EC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8EFD20F5-703B-9797-FA0E-F9C174E4D7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8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337474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9DD40A-E26A-D282-786D-C55A0EA70B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>
            <a:extLst>
              <a:ext uri="{FF2B5EF4-FFF2-40B4-BE49-F238E27FC236}">
                <a16:creationId xmlns:a16="http://schemas.microsoft.com/office/drawing/2014/main" id="{7D023AE3-BED4-4975-5304-19BB44F5FE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>
            <a:extLst>
              <a:ext uri="{FF2B5EF4-FFF2-40B4-BE49-F238E27FC236}">
                <a16:creationId xmlns:a16="http://schemas.microsoft.com/office/drawing/2014/main" id="{A6811040-283D-E8CF-A47C-AAF6424821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endParaRPr lang="ja-JP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A964E0A0-4861-3268-3DC8-2CB2DBABFEB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 rtlCol="0"/>
          <a:lstStyle>
            <a:defPPr>
              <a:defRPr lang="ja-JP"/>
            </a:defPPr>
          </a:lstStyle>
          <a:p>
            <a:pPr rtl="0"/>
            <a:fld id="{6937E2AA-278D-0B48-A5DE-00B1FC5BDAF9}" type="slidenum">
              <a:rPr lang="en-US" altLang="ja-JP" noProof="0" smtClean="0">
                <a:latin typeface="Meiryo UI" panose="020B0604030504040204" pitchFamily="50" charset="-128"/>
                <a:ea typeface="Meiryo UI" panose="020B0604030504040204" pitchFamily="50" charset="-128"/>
              </a:rPr>
              <a:t>9</a:t>
            </a:fld>
            <a:endParaRPr lang="ja-JP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97818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0426786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46470523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5850916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9099737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480179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2499934121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413635602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7634819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4872310"/>
      </p:ext>
    </p:extLst>
  </p:cSld>
  <p:clrMapOvr>
    <a:masterClrMapping/>
  </p:clrMapOvr>
  <p:hf sldNum="0" hdr="0" ftr="0" dt="0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図プレースホルダー 8">
            <a:extLst>
              <a:ext uri="{FF2B5EF4-FFF2-40B4-BE49-F238E27FC236}">
                <a16:creationId xmlns:a16="http://schemas.microsoft.com/office/drawing/2014/main" id="{D56268A4-B555-72BE-6160-318763ECAA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7" name="長方形 6">
            <a:extLst>
              <a:ext uri="{FF2B5EF4-FFF2-40B4-BE49-F238E27FC236}">
                <a16:creationId xmlns:a16="http://schemas.microsoft.com/office/drawing/2014/main" id="{12D44DBA-D665-923B-A38C-C68A9C039E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</a:lstStyle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sp>
        <p:nvSpPr>
          <p:cNvPr id="6" name="タイトル 1">
            <a:extLst>
              <a:ext uri="{FF2B5EF4-FFF2-40B4-BE49-F238E27FC236}">
                <a16:creationId xmlns:a16="http://schemas.microsoft.com/office/drawing/2014/main" id="{2E8C189B-2E00-67DA-E342-3440F5EBB4C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24000" y="2286000"/>
            <a:ext cx="9144000" cy="2286000"/>
          </a:xfrm>
        </p:spPr>
        <p:txBody>
          <a:bodyPr rtlCol="0" anchor="ctr" anchorCtr="0">
            <a:noAutofit/>
          </a:bodyPr>
          <a:lstStyle>
            <a:lvl1pPr algn="ctr">
              <a:defRPr lang="ja-JP" sz="4400">
                <a:latin typeface="Meiryo UI" panose="020B0604030504040204" pitchFamily="50" charset="-128"/>
                <a:ea typeface="Meiryo UI" panose="020B0604030504040204" pitchFamily="50" charset="-128"/>
              </a:defRPr>
            </a:lvl1pPr>
          </a:lstStyle>
          <a:p>
            <a:pPr rtl="0"/>
            <a:r>
              <a:rPr lang="ja-JP" altLang="en-US" noProof="0" dirty="0"/>
              <a:t>クリックしてタイトルを追加</a:t>
            </a:r>
          </a:p>
        </p:txBody>
      </p:sp>
    </p:spTree>
    <p:extLst>
      <p:ext uri="{BB962C8B-B14F-4D97-AF65-F5344CB8AC3E}">
        <p14:creationId xmlns:p14="http://schemas.microsoft.com/office/powerpoint/2010/main" val="34246750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68971958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62866015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96045755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220120013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36636D-D922-432D-A958-524484B5923D}" type="datetimeFigureOut">
              <a:rPr lang="en-US" smtClean="0"/>
              <a:pPr/>
              <a:t>12/18/2025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28FB93-0A08-4E7D-8E63-9EFA29F1E093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図プレースホルダー 8">
            <a:extLst>
              <a:ext uri="{FF2B5EF4-FFF2-40B4-BE49-F238E27FC236}">
                <a16:creationId xmlns:a16="http://schemas.microsoft.com/office/drawing/2014/main" id="{DD835704-EE2D-8B22-30E2-C96642B408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" y="0"/>
            <a:ext cx="12188952" cy="6858000"/>
          </a:xfrm>
          <a:prstGeom prst="rect">
            <a:avLst/>
          </a:prstGeom>
        </p:spPr>
      </p:pic>
      <p:sp>
        <p:nvSpPr>
          <p:cNvPr id="8" name="長方形 6">
            <a:extLst>
              <a:ext uri="{FF2B5EF4-FFF2-40B4-BE49-F238E27FC236}">
                <a16:creationId xmlns:a16="http://schemas.microsoft.com/office/drawing/2014/main" id="{F26BE1EE-F028-5BB9-BBE8-1BD4F750450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915924" y="777240"/>
            <a:ext cx="10360152" cy="5303520"/>
          </a:xfrm>
          <a:prstGeom prst="rect">
            <a:avLst/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ja-JP"/>
            </a:defPPr>
          </a:lstStyle>
          <a:p>
            <a:pPr algn="ctr" rtl="0"/>
            <a:endParaRPr lang="ja-JP" altLang="en-US" noProof="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335198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26320229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137142440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ja-JP" altLang="en-US" noProof="0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08469937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F48A8C7-4599-4859-A663-3705C184E3E2}" type="datetime1">
              <a:rPr lang="ja-JP" altLang="en-US" noProof="0" smtClean="0"/>
              <a:t>2025/12/18</a:t>
            </a:fld>
            <a:endParaRPr lang="ja-JP" altLang="en-US" noProof="0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ja-JP" altLang="en-US" noProof="0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CBD12358-51D2-46B3-9BDE-DF29528B9454}" type="slidenum">
              <a:rPr lang="en-US" altLang="ja-JP" noProof="0" smtClean="0"/>
              <a:pPr/>
              <a:t>‹#›</a:t>
            </a:fld>
            <a:endParaRPr lang="ja-JP" altLang="en-US" noProof="0" dirty="0"/>
          </a:p>
        </p:txBody>
      </p:sp>
    </p:spTree>
    <p:extLst>
      <p:ext uri="{BB962C8B-B14F-4D97-AF65-F5344CB8AC3E}">
        <p14:creationId xmlns:p14="http://schemas.microsoft.com/office/powerpoint/2010/main" val="339517068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6" r:id="rId1"/>
    <p:sldLayoutId id="2147483697" r:id="rId2"/>
    <p:sldLayoutId id="2147483698" r:id="rId3"/>
    <p:sldLayoutId id="2147483699" r:id="rId4"/>
    <p:sldLayoutId id="2147483700" r:id="rId5"/>
    <p:sldLayoutId id="2147483701" r:id="rId6"/>
    <p:sldLayoutId id="2147483702" r:id="rId7"/>
    <p:sldLayoutId id="2147483703" r:id="rId8"/>
    <p:sldLayoutId id="2147483704" r:id="rId9"/>
    <p:sldLayoutId id="2147483705" r:id="rId10"/>
    <p:sldLayoutId id="2147483706" r:id="rId11"/>
    <p:sldLayoutId id="2147483707" r:id="rId12"/>
    <p:sldLayoutId id="2147483708" r:id="rId13"/>
    <p:sldLayoutId id="2147483709" r:id="rId14"/>
    <p:sldLayoutId id="2147483710" r:id="rId15"/>
    <p:sldLayoutId id="2147483711" r:id="rId16"/>
    <p:sldLayoutId id="2147483712" r:id="rId17"/>
    <p:sldLayoutId id="2147483654" r:id="rId18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kumimoji="1"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kumimoji="1"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6" Type="http://schemas.microsoft.com/office/2007/relationships/hdphoto" Target="../media/hdphoto5.wdp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20.png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1.jpe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3.png"/><Relationship Id="rId5" Type="http://schemas.microsoft.com/office/2007/relationships/hdphoto" Target="../media/hdphoto6.wdp"/><Relationship Id="rId4" Type="http://schemas.openxmlformats.org/officeDocument/2006/relationships/image" Target="../media/image5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7" Type="http://schemas.microsoft.com/office/2007/relationships/hdphoto" Target="../media/hdphoto7.wdp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2.wdp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microsoft.com/office/2007/relationships/hdphoto" Target="../media/hdphoto1.wdp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2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4.wdp"/><Relationship Id="rId3" Type="http://schemas.openxmlformats.org/officeDocument/2006/relationships/image" Target="../media/image24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2.png"/><Relationship Id="rId4" Type="http://schemas.microsoft.com/office/2007/relationships/hdphoto" Target="../media/hdphoto3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24598B7-575B-5D4E-4885-1CE62D79D5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434744"/>
            <a:ext cx="534904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ステージゼロプログラマー</a:t>
            </a:r>
            <a:endParaRPr lang="ja-JP" sz="4000" u="sng" dirty="0">
              <a:solidFill>
                <a:schemeClr val="tx1"/>
              </a:solidFill>
            </a:endParaRPr>
          </a:p>
        </p:txBody>
      </p:sp>
      <p:pic>
        <p:nvPicPr>
          <p:cNvPr id="9" name="図プレースホルダー 7" descr="建物の前に立っている男性&#10;&#10;AI 生成コンテンツは誤りを含む可能性があります。">
            <a:extLst>
              <a:ext uri="{FF2B5EF4-FFF2-40B4-BE49-F238E27FC236}">
                <a16:creationId xmlns:a16="http://schemas.microsoft.com/office/drawing/2014/main" id="{9A6C9CC7-96E6-73D9-5E62-E467B83267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0802" y="1689312"/>
            <a:ext cx="5085136" cy="38138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6AE12C1A-FFA0-DA7A-23B6-5DB9A9B90890}"/>
              </a:ext>
            </a:extLst>
          </p:cNvPr>
          <p:cNvSpPr txBox="1"/>
          <p:nvPr/>
        </p:nvSpPr>
        <p:spPr>
          <a:xfrm>
            <a:off x="759107" y="1385647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名前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800FC92F-0798-55A2-430D-CEA51D6E8674}"/>
              </a:ext>
            </a:extLst>
          </p:cNvPr>
          <p:cNvSpPr txBox="1"/>
          <p:nvPr/>
        </p:nvSpPr>
        <p:spPr>
          <a:xfrm>
            <a:off x="1912110" y="1385647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</a:t>
            </a:r>
            <a:r>
              <a:rPr kumimoji="1" lang="ja-JP" altLang="en-US" sz="2000" dirty="0"/>
              <a:t>井上　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C2840448-8241-67A6-94DF-6954C4345E20}"/>
              </a:ext>
            </a:extLst>
          </p:cNvPr>
          <p:cNvSpPr txBox="1"/>
          <p:nvPr/>
        </p:nvSpPr>
        <p:spPr>
          <a:xfrm>
            <a:off x="759106" y="1817955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学校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3E122454-2557-600E-295A-C0014121A268}"/>
              </a:ext>
            </a:extLst>
          </p:cNvPr>
          <p:cNvSpPr txBox="1"/>
          <p:nvPr/>
        </p:nvSpPr>
        <p:spPr>
          <a:xfrm>
            <a:off x="1912110" y="1817955"/>
            <a:ext cx="41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</a:t>
            </a:r>
            <a:r>
              <a:rPr kumimoji="1" lang="ja-JP" altLang="en-US" sz="2000" dirty="0"/>
              <a:t>福岡情報</a:t>
            </a:r>
            <a:r>
              <a:rPr kumimoji="1" lang="en-US" altLang="ja-JP" sz="2000" dirty="0"/>
              <a:t>IT</a:t>
            </a:r>
            <a:r>
              <a:rPr kumimoji="1" lang="ja-JP" altLang="en-US" sz="2000" dirty="0"/>
              <a:t>クリエイター専門学校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ECA5C1B1-0422-3501-839C-76BB948595B4}"/>
              </a:ext>
            </a:extLst>
          </p:cNvPr>
          <p:cNvSpPr txBox="1"/>
          <p:nvPr/>
        </p:nvSpPr>
        <p:spPr>
          <a:xfrm>
            <a:off x="759106" y="2251609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メール</a:t>
            </a:r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F0F71120-46BB-8253-E030-810A6A30FEAE}"/>
              </a:ext>
            </a:extLst>
          </p:cNvPr>
          <p:cNvSpPr txBox="1"/>
          <p:nvPr/>
        </p:nvSpPr>
        <p:spPr>
          <a:xfrm>
            <a:off x="1912110" y="2251609"/>
            <a:ext cx="41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:syuukatuinoue@gmail.com</a:t>
            </a:r>
            <a:endParaRPr kumimoji="1" lang="ja-JP" altLang="en-US" sz="2000" dirty="0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DAC29CE-E5D4-2B94-DF68-93E0F2DE3533}"/>
              </a:ext>
            </a:extLst>
          </p:cNvPr>
          <p:cNvSpPr txBox="1"/>
          <p:nvPr/>
        </p:nvSpPr>
        <p:spPr>
          <a:xfrm>
            <a:off x="759106" y="2624758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u="sng" dirty="0">
                <a:solidFill>
                  <a:srgbClr val="FFFF00"/>
                </a:solidFill>
              </a:rPr>
              <a:t>GitHub</a:t>
            </a:r>
            <a:endParaRPr kumimoji="1" lang="ja-JP" altLang="en-US" sz="2000" u="sng" dirty="0">
              <a:solidFill>
                <a:srgbClr val="FFFF00"/>
              </a:solidFill>
            </a:endParaRP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610F06B8-8244-0A5E-626A-ADE2263CA429}"/>
              </a:ext>
            </a:extLst>
          </p:cNvPr>
          <p:cNvSpPr txBox="1"/>
          <p:nvPr/>
        </p:nvSpPr>
        <p:spPr>
          <a:xfrm>
            <a:off x="1912110" y="2624758"/>
            <a:ext cx="41960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:https://github.com/lovecap7</a:t>
            </a:r>
            <a:endParaRPr kumimoji="1" lang="ja-JP" altLang="en-US" sz="2000" dirty="0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DD30E255-1093-AE32-13BB-8EB53D9D4586}"/>
              </a:ext>
            </a:extLst>
          </p:cNvPr>
          <p:cNvSpPr txBox="1"/>
          <p:nvPr/>
        </p:nvSpPr>
        <p:spPr>
          <a:xfrm>
            <a:off x="759106" y="2997907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u="sng" dirty="0" err="1">
                <a:solidFill>
                  <a:srgbClr val="FFFF00"/>
                </a:solidFill>
              </a:rPr>
              <a:t>Youtube</a:t>
            </a:r>
            <a:endParaRPr kumimoji="1" lang="ja-JP" altLang="en-US" sz="2000" u="sng" dirty="0">
              <a:solidFill>
                <a:srgbClr val="FFFF00"/>
              </a:solidFill>
            </a:endParaRP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1B35AEBE-5E31-DA79-8AF7-92F08BE0EFB7}"/>
              </a:ext>
            </a:extLst>
          </p:cNvPr>
          <p:cNvSpPr txBox="1"/>
          <p:nvPr/>
        </p:nvSpPr>
        <p:spPr>
          <a:xfrm>
            <a:off x="1912109" y="2997907"/>
            <a:ext cx="44428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:https://youtube.com/@loveknotgame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398FB4E4-5794-16DC-1712-8E650FAE38D4}"/>
              </a:ext>
            </a:extLst>
          </p:cNvPr>
          <p:cNvSpPr txBox="1"/>
          <p:nvPr/>
        </p:nvSpPr>
        <p:spPr>
          <a:xfrm>
            <a:off x="759106" y="3636354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スキル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F63EF18D-9EB0-037A-0F71-34FC6CB97217}"/>
              </a:ext>
            </a:extLst>
          </p:cNvPr>
          <p:cNvSpPr txBox="1"/>
          <p:nvPr/>
        </p:nvSpPr>
        <p:spPr>
          <a:xfrm>
            <a:off x="775572" y="3999563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C	             3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3A734474-1DC6-F01E-370E-DF10116E2656}"/>
              </a:ext>
            </a:extLst>
          </p:cNvPr>
          <p:cNvSpPr txBox="1"/>
          <p:nvPr/>
        </p:nvSpPr>
        <p:spPr>
          <a:xfrm>
            <a:off x="783819" y="4466331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C++             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1371486-4260-BEE1-38F1-C79EEE3E9C78}"/>
              </a:ext>
            </a:extLst>
          </p:cNvPr>
          <p:cNvSpPr txBox="1"/>
          <p:nvPr/>
        </p:nvSpPr>
        <p:spPr>
          <a:xfrm>
            <a:off x="783819" y="4933099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Unity</a:t>
            </a:r>
            <a:r>
              <a:rPr kumimoji="1" lang="ja-JP" altLang="en-US" sz="2000" dirty="0"/>
              <a:t>・</a:t>
            </a:r>
            <a:r>
              <a:rPr kumimoji="1" lang="en-US" altLang="ja-JP" sz="2000" dirty="0"/>
              <a:t>C#   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E017DFF0-3AD9-6AD1-6EC1-03554E33DF2D}"/>
              </a:ext>
            </a:extLst>
          </p:cNvPr>
          <p:cNvSpPr txBox="1"/>
          <p:nvPr/>
        </p:nvSpPr>
        <p:spPr>
          <a:xfrm>
            <a:off x="792067" y="5399867"/>
            <a:ext cx="245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Photoshop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6A1EEBF1-2226-B88D-7411-B9AA636E0726}"/>
              </a:ext>
            </a:extLst>
          </p:cNvPr>
          <p:cNvSpPr txBox="1"/>
          <p:nvPr/>
        </p:nvSpPr>
        <p:spPr>
          <a:xfrm>
            <a:off x="792067" y="5866635"/>
            <a:ext cx="24575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Illustrator     1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ED9B6A4B-D219-1FF8-CE23-B93D05BBB6FB}"/>
              </a:ext>
            </a:extLst>
          </p:cNvPr>
          <p:cNvSpPr txBox="1"/>
          <p:nvPr/>
        </p:nvSpPr>
        <p:spPr>
          <a:xfrm>
            <a:off x="3338663" y="3999563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 err="1"/>
              <a:t>PremirePro</a:t>
            </a:r>
            <a:r>
              <a:rPr kumimoji="1" lang="en-US" altLang="ja-JP" sz="2000" dirty="0"/>
              <a:t>   1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82719FDE-2F11-B43D-0407-C86320303E0E}"/>
              </a:ext>
            </a:extLst>
          </p:cNvPr>
          <p:cNvSpPr txBox="1"/>
          <p:nvPr/>
        </p:nvSpPr>
        <p:spPr>
          <a:xfrm>
            <a:off x="3338662" y="4466331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Word/Excel   4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BF77A1B3-44C2-F3A8-2474-ECB20AA2B8A0}"/>
              </a:ext>
            </a:extLst>
          </p:cNvPr>
          <p:cNvSpPr txBox="1"/>
          <p:nvPr/>
        </p:nvSpPr>
        <p:spPr>
          <a:xfrm>
            <a:off x="3338662" y="4933099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PowerPoint   3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EFDC1D69-0FE5-0DE5-12F7-27C290C41C3C}"/>
              </a:ext>
            </a:extLst>
          </p:cNvPr>
          <p:cNvSpPr txBox="1"/>
          <p:nvPr/>
        </p:nvSpPr>
        <p:spPr>
          <a:xfrm>
            <a:off x="3338661" y="5399867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GitHub  	      2</a:t>
            </a:r>
            <a:r>
              <a:rPr kumimoji="1" lang="ja-JP" altLang="en-US" sz="2000" dirty="0"/>
              <a:t>年</a:t>
            </a:r>
            <a:endParaRPr kumimoji="1" lang="en-US" altLang="ja-JP" sz="2000" dirty="0"/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D43D4A91-3DCC-8003-E5B8-3A86CB6BB9E9}"/>
              </a:ext>
            </a:extLst>
          </p:cNvPr>
          <p:cNvSpPr txBox="1"/>
          <p:nvPr/>
        </p:nvSpPr>
        <p:spPr>
          <a:xfrm>
            <a:off x="3338661" y="5866635"/>
            <a:ext cx="246579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FFC000"/>
              </a:buClr>
              <a:buFont typeface="Wingdings" panose="05000000000000000000" pitchFamily="2" charset="2"/>
              <a:buChar char="u"/>
            </a:pPr>
            <a:r>
              <a:rPr kumimoji="1" lang="en-US" altLang="ja-JP" sz="2000" dirty="0"/>
              <a:t>HLSL  	    </a:t>
            </a:r>
            <a:r>
              <a:rPr kumimoji="1" lang="ja-JP" altLang="en-US" sz="2000" dirty="0"/>
              <a:t>半年</a:t>
            </a:r>
            <a:endParaRPr kumimoji="1" lang="en-US" altLang="ja-JP" sz="2000" dirty="0"/>
          </a:p>
        </p:txBody>
      </p:sp>
    </p:spTree>
    <p:extLst>
      <p:ext uri="{BB962C8B-B14F-4D97-AF65-F5344CB8AC3E}">
        <p14:creationId xmlns:p14="http://schemas.microsoft.com/office/powerpoint/2010/main" val="20708176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7B0F6F3-143E-72A8-36D7-C7CCF364D1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3165BB1D-D6E8-E8D4-C42F-76F99A39E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3725809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技術紹介① </a:t>
            </a:r>
            <a:r>
              <a:rPr lang="en-US" altLang="ja-JP" sz="2800" b="1" u="sng" dirty="0">
                <a:solidFill>
                  <a:srgbClr val="FFFF00"/>
                </a:solidFill>
              </a:rPr>
              <a:t>:</a:t>
            </a:r>
            <a:r>
              <a:rPr lang="ja-JP" altLang="en-US" sz="2800" b="1" u="sng" dirty="0">
                <a:solidFill>
                  <a:srgbClr val="FFFF00"/>
                </a:solidFill>
              </a:rPr>
              <a:t> </a:t>
            </a:r>
            <a:r>
              <a:rPr lang="ja-JP" altLang="en-US" b="1" u="sng" dirty="0">
                <a:solidFill>
                  <a:srgbClr val="FFFF00"/>
                </a:solidFill>
              </a:rPr>
              <a:t>先行入力</a:t>
            </a:r>
            <a:r>
              <a:rPr lang="en-US" altLang="ja-JP" sz="2800" b="1" u="sng" dirty="0">
                <a:solidFill>
                  <a:srgbClr val="FFFF00"/>
                </a:solidFill>
              </a:rPr>
              <a:t> </a:t>
            </a:r>
            <a:endParaRPr lang="ja-JP" sz="2800" b="1" u="sng" dirty="0">
              <a:solidFill>
                <a:srgbClr val="FFFF00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EA725C68-E5A4-B72D-DFD4-87A638152A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3" name="図 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8B76D8C8-8030-FCCF-CCD7-851FFE5393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379" y="1359875"/>
            <a:ext cx="3218230" cy="2572908"/>
          </a:xfrm>
          <a:prstGeom prst="rect">
            <a:avLst/>
          </a:prstGeom>
        </p:spPr>
      </p:pic>
      <p:pic>
        <p:nvPicPr>
          <p:cNvPr id="5" name="図 4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22AA4E3F-7F88-E35C-5E6F-5D60BE62D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62274" y="4629397"/>
            <a:ext cx="4801112" cy="1784870"/>
          </a:xfrm>
          <a:prstGeom prst="rect">
            <a:avLst/>
          </a:prstGeom>
        </p:spPr>
      </p:pic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87BFE4ED-8420-A08B-1B25-57742743F76A}"/>
              </a:ext>
            </a:extLst>
          </p:cNvPr>
          <p:cNvSpPr txBox="1"/>
          <p:nvPr/>
        </p:nvSpPr>
        <p:spPr>
          <a:xfrm>
            <a:off x="350449" y="1759260"/>
            <a:ext cx="61721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rgbClr val="FFC000"/>
                </a:solidFill>
              </a:rPr>
              <a:t>入力が入ったキーを保存</a:t>
            </a:r>
            <a:r>
              <a:rPr kumimoji="1" lang="ja-JP" altLang="en-US" sz="2400" dirty="0"/>
              <a:t>して入力されてから</a:t>
            </a:r>
            <a:r>
              <a:rPr kumimoji="1" lang="ja-JP" altLang="en-US" sz="2800" dirty="0">
                <a:solidFill>
                  <a:srgbClr val="FFC000"/>
                </a:solidFill>
              </a:rPr>
              <a:t>数フレームの間</a:t>
            </a:r>
            <a:r>
              <a:rPr kumimoji="1" lang="ja-JP" altLang="en-US" sz="2400" dirty="0"/>
              <a:t>そのキーを</a:t>
            </a:r>
            <a:r>
              <a:rPr kumimoji="1" lang="en-US" altLang="ja-JP" sz="2400" dirty="0"/>
              <a:t>true</a:t>
            </a:r>
            <a:r>
              <a:rPr kumimoji="1" lang="ja-JP" altLang="en-US" sz="2400" dirty="0"/>
              <a:t>で返すことで先行入力を実現しました。</a:t>
            </a:r>
            <a:endParaRPr kumimoji="1" lang="en-US" altLang="ja-JP" sz="2400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5A54FF9E-B925-982F-EA3B-3B64F614B6A9}"/>
              </a:ext>
            </a:extLst>
          </p:cNvPr>
          <p:cNvSpPr txBox="1"/>
          <p:nvPr/>
        </p:nvSpPr>
        <p:spPr>
          <a:xfrm>
            <a:off x="6879379" y="4173724"/>
            <a:ext cx="4366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▼攻撃キーの入力が残っていたら攻撃する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7600F3ED-937B-F7A3-4554-91E95FE97646}"/>
              </a:ext>
            </a:extLst>
          </p:cNvPr>
          <p:cNvSpPr txBox="1"/>
          <p:nvPr/>
        </p:nvSpPr>
        <p:spPr>
          <a:xfrm>
            <a:off x="6347948" y="708060"/>
            <a:ext cx="40599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ja-JP" altLang="en-US" dirty="0"/>
              <a:t>▼新しく入力が入った、または入力が残っているかをここでチェック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EAFA6493-AF21-07C9-995B-FF28F273F6F1}"/>
              </a:ext>
            </a:extLst>
          </p:cNvPr>
          <p:cNvSpPr txBox="1"/>
          <p:nvPr/>
        </p:nvSpPr>
        <p:spPr>
          <a:xfrm>
            <a:off x="350449" y="3895514"/>
            <a:ext cx="59974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800" dirty="0"/>
              <a:t>これによって攻撃やジャンプ、回避を出しやすくなり</a:t>
            </a:r>
            <a:r>
              <a:rPr kumimoji="1" lang="ja-JP" altLang="en-US" sz="3200" dirty="0">
                <a:solidFill>
                  <a:srgbClr val="FF0000"/>
                </a:solidFill>
              </a:rPr>
              <a:t>操作性が向上</a:t>
            </a:r>
            <a:r>
              <a:rPr kumimoji="1" lang="ja-JP" altLang="en-US" sz="2800" dirty="0"/>
              <a:t>しました。</a:t>
            </a:r>
            <a:endParaRPr kumimoji="1" lang="en-US" altLang="ja-JP" sz="2800" dirty="0"/>
          </a:p>
        </p:txBody>
      </p:sp>
    </p:spTree>
    <p:extLst>
      <p:ext uri="{BB962C8B-B14F-4D97-AF65-F5344CB8AC3E}">
        <p14:creationId xmlns:p14="http://schemas.microsoft.com/office/powerpoint/2010/main" val="27959011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7BB723-1C4B-777A-9A58-5A51014F52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5BF53F52-D048-7DFB-A0A6-87A5DC797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707333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技術紹介②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</a:t>
            </a:r>
            <a:r>
              <a:rPr lang="en-US" altLang="ja-JP" b="1" u="sng" cap="none" dirty="0">
                <a:solidFill>
                  <a:srgbClr val="FFFF00"/>
                </a:solidFill>
              </a:rPr>
              <a:t>Unity</a:t>
            </a:r>
            <a:r>
              <a:rPr lang="ja-JP" altLang="en-US" b="1" u="sng" cap="none" dirty="0">
                <a:solidFill>
                  <a:srgbClr val="FFFF00"/>
                </a:solidFill>
              </a:rPr>
              <a:t>をエディターとして使った</a:t>
            </a:r>
            <a:r>
              <a:rPr lang="en-US" altLang="ja-JP" b="1" u="sng" cap="none" dirty="0">
                <a:solidFill>
                  <a:srgbClr val="FFFF00"/>
                </a:solidFill>
                <a:latin typeface="HG創英角ﾎﾟｯﾌﾟ体" panose="040B0A09000000000000" pitchFamily="49" charset="-128"/>
                <a:ea typeface="HG創英角ﾎﾟｯﾌﾟ体" panose="040B0A09000000000000" pitchFamily="49" charset="-128"/>
              </a:rPr>
              <a:t> 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A90DAF83-4A29-6802-9B7A-6939507B7C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4" name="図 3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459472B0-69E1-1BBD-D76A-E5CBAB411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552" y="3436217"/>
            <a:ext cx="5058511" cy="2562456"/>
          </a:xfrm>
          <a:prstGeom prst="rect">
            <a:avLst/>
          </a:prstGeom>
        </p:spPr>
      </p:pic>
      <p:pic>
        <p:nvPicPr>
          <p:cNvPr id="9" name="図 8" descr="雪, 男, 記号, レ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FDC5994-4143-FD31-0E1B-E3C4EA23850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4256" y="3443678"/>
            <a:ext cx="4555477" cy="2562456"/>
          </a:xfrm>
          <a:prstGeom prst="rect">
            <a:avLst/>
          </a:prstGeom>
        </p:spPr>
      </p:pic>
      <p:pic>
        <p:nvPicPr>
          <p:cNvPr id="1026" name="Picture 2" descr="いろいろなファイルアイコン（文字） | かわいいフリー素材集 いらすとや">
            <a:extLst>
              <a:ext uri="{FF2B5EF4-FFF2-40B4-BE49-F238E27FC236}">
                <a16:creationId xmlns:a16="http://schemas.microsoft.com/office/drawing/2014/main" id="{93915CA9-21CA-02EB-3CB7-F4BF0C09C4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9676" y="3443678"/>
            <a:ext cx="1170967" cy="135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矢印: 右 14">
            <a:extLst>
              <a:ext uri="{FF2B5EF4-FFF2-40B4-BE49-F238E27FC236}">
                <a16:creationId xmlns:a16="http://schemas.microsoft.com/office/drawing/2014/main" id="{3337C6D8-B709-F7BD-CCBC-E5D2D5304A38}"/>
              </a:ext>
            </a:extLst>
          </p:cNvPr>
          <p:cNvSpPr/>
          <p:nvPr/>
        </p:nvSpPr>
        <p:spPr>
          <a:xfrm>
            <a:off x="5413410" y="4931033"/>
            <a:ext cx="1763497" cy="588804"/>
          </a:xfrm>
          <a:prstGeom prst="right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788121E6-FDDF-38E5-B886-0904819BE681}"/>
              </a:ext>
            </a:extLst>
          </p:cNvPr>
          <p:cNvSpPr txBox="1"/>
          <p:nvPr/>
        </p:nvSpPr>
        <p:spPr>
          <a:xfrm>
            <a:off x="4984544" y="2914087"/>
            <a:ext cx="26212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</a:t>
            </a:r>
            <a:r>
              <a:rPr kumimoji="1" lang="en-US" altLang="ja-JP" dirty="0"/>
              <a:t>CSV</a:t>
            </a:r>
            <a:r>
              <a:rPr kumimoji="1" lang="ja-JP" altLang="en-US" dirty="0"/>
              <a:t>書き出し</a:t>
            </a:r>
            <a:r>
              <a:rPr kumimoji="1" lang="en-US" altLang="ja-JP" dirty="0"/>
              <a:t>/</a:t>
            </a:r>
            <a:r>
              <a:rPr kumimoji="1" lang="ja-JP" altLang="en-US" dirty="0"/>
              <a:t>読み込み</a:t>
            </a:r>
          </a:p>
        </p:txBody>
      </p:sp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09E44C5D-8D9C-5607-CAE3-C22F285E9A4A}"/>
              </a:ext>
            </a:extLst>
          </p:cNvPr>
          <p:cNvSpPr txBox="1"/>
          <p:nvPr/>
        </p:nvSpPr>
        <p:spPr>
          <a:xfrm>
            <a:off x="357890" y="1533605"/>
            <a:ext cx="1147622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ja-JP" sz="2400" dirty="0"/>
              <a:t>Unit</a:t>
            </a:r>
            <a:r>
              <a:rPr kumimoji="1" lang="ja-JP" altLang="en-US" sz="2400" dirty="0"/>
              <a:t>ｙで配置したオブジェクトの座標データなどを</a:t>
            </a:r>
            <a:r>
              <a:rPr kumimoji="1" lang="en-US" altLang="ja-JP" sz="2800" dirty="0">
                <a:solidFill>
                  <a:srgbClr val="FF0000"/>
                </a:solidFill>
              </a:rPr>
              <a:t>CSV</a:t>
            </a:r>
            <a:r>
              <a:rPr kumimoji="1" lang="ja-JP" altLang="en-US" sz="2800" dirty="0">
                <a:solidFill>
                  <a:srgbClr val="FF0000"/>
                </a:solidFill>
              </a:rPr>
              <a:t>に書き出して</a:t>
            </a:r>
            <a:endParaRPr kumimoji="1" lang="en-US" altLang="ja-JP" sz="2400" dirty="0">
              <a:solidFill>
                <a:srgbClr val="FF0000"/>
              </a:solidFill>
            </a:endParaRPr>
          </a:p>
          <a:p>
            <a:pPr algn="ctr"/>
            <a:r>
              <a:rPr kumimoji="1" lang="ja-JP" altLang="en-US" sz="2400" dirty="0"/>
              <a:t>それを</a:t>
            </a:r>
            <a:r>
              <a:rPr kumimoji="1" lang="ja-JP" altLang="en-US" sz="2800" dirty="0">
                <a:solidFill>
                  <a:srgbClr val="FF0000"/>
                </a:solidFill>
              </a:rPr>
              <a:t>読み込む</a:t>
            </a:r>
            <a:r>
              <a:rPr kumimoji="1" lang="ja-JP" altLang="en-US" sz="2400" dirty="0"/>
              <a:t>ことで</a:t>
            </a:r>
            <a:r>
              <a:rPr kumimoji="1" lang="ja-JP" altLang="en-US" sz="2800" dirty="0">
                <a:solidFill>
                  <a:srgbClr val="FFC000"/>
                </a:solidFill>
              </a:rPr>
              <a:t>ステージやキャラの配置を簡単にできる</a:t>
            </a:r>
            <a:r>
              <a:rPr kumimoji="1" lang="ja-JP" altLang="en-US" sz="2400" dirty="0"/>
              <a:t>ようになりました。</a:t>
            </a:r>
          </a:p>
        </p:txBody>
      </p:sp>
    </p:spTree>
    <p:extLst>
      <p:ext uri="{BB962C8B-B14F-4D97-AF65-F5344CB8AC3E}">
        <p14:creationId xmlns:p14="http://schemas.microsoft.com/office/powerpoint/2010/main" val="5898005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31F51E-2425-7BA9-A390-74FA1FDECA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0E60FDE2-0628-94EB-C8AD-6C491957C8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382213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500" b="1" u="sng" dirty="0">
                <a:solidFill>
                  <a:srgbClr val="FFFF00"/>
                </a:solidFill>
              </a:rPr>
              <a:t>技術紹介③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グループ化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DC702632-5EE1-7159-12A6-07F9B746B9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431CBD31-508A-DCCD-5DD1-E1F2D3F7A818}"/>
              </a:ext>
            </a:extLst>
          </p:cNvPr>
          <p:cNvSpPr txBox="1"/>
          <p:nvPr/>
        </p:nvSpPr>
        <p:spPr>
          <a:xfrm>
            <a:off x="1973718" y="1326365"/>
            <a:ext cx="8244565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プレイヤーを</a:t>
            </a:r>
            <a:r>
              <a:rPr kumimoji="1" lang="ja-JP" altLang="en-US" sz="3200" dirty="0">
                <a:solidFill>
                  <a:srgbClr val="FFC000"/>
                </a:solidFill>
              </a:rPr>
              <a:t>複数の敵が同時に攻撃しないよう</a:t>
            </a:r>
            <a:r>
              <a:rPr kumimoji="1" lang="ja-JP" altLang="en-US" sz="2800" dirty="0"/>
              <a:t>に</a:t>
            </a:r>
            <a:endParaRPr kumimoji="1" lang="en-US" altLang="ja-JP" sz="2800" dirty="0"/>
          </a:p>
          <a:p>
            <a:pPr algn="ctr"/>
            <a:r>
              <a:rPr kumimoji="1" lang="ja-JP" altLang="en-US" sz="3200" dirty="0">
                <a:solidFill>
                  <a:schemeClr val="accent6"/>
                </a:solidFill>
              </a:rPr>
              <a:t>グループ内で１人だけ攻撃できる</a:t>
            </a:r>
            <a:r>
              <a:rPr kumimoji="1" lang="ja-JP" altLang="en-US" sz="2800" dirty="0"/>
              <a:t>ようにしました。</a:t>
            </a:r>
          </a:p>
        </p:txBody>
      </p:sp>
      <p:pic>
        <p:nvPicPr>
          <p:cNvPr id="3" name="図 2" descr="建物, スキー, グリーン, ケーキ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5C657B7-C2B7-A8E2-D033-A740C5331EB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8003" t="21250" r="5599" b="15139"/>
          <a:stretch>
            <a:fillRect/>
          </a:stretch>
        </p:blipFill>
        <p:spPr>
          <a:xfrm>
            <a:off x="828091" y="3162300"/>
            <a:ext cx="5478615" cy="3078780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0840C08-1E2C-F367-4A76-7BD6CAD44309}"/>
              </a:ext>
            </a:extLst>
          </p:cNvPr>
          <p:cNvSpPr txBox="1"/>
          <p:nvPr/>
        </p:nvSpPr>
        <p:spPr>
          <a:xfrm>
            <a:off x="232850" y="2697718"/>
            <a:ext cx="713528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▼画像では各グループをおなかの色で、攻撃権を頭の赤色の球で表しています。</a:t>
            </a:r>
          </a:p>
        </p:txBody>
      </p:sp>
      <p:pic>
        <p:nvPicPr>
          <p:cNvPr id="7" name="図 6" descr="座る, テーブル, 小さい, ブ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4AA91DB0-66FA-A396-8A8F-25E98FDFB54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6" b="97458" l="10000" r="90000">
                        <a14:foregroundMark x1="70755" y1="8898" x2="70755" y2="8898"/>
                        <a14:foregroundMark x1="74340" y1="5226" x2="74340" y2="5226"/>
                        <a14:foregroundMark x1="59245" y1="91949" x2="59245" y2="91949"/>
                        <a14:foregroundMark x1="50755" y1="96751" x2="50755" y2="96751"/>
                        <a14:foregroundMark x1="57547" y1="97458" x2="57547" y2="9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542898" y="4036291"/>
            <a:ext cx="1650478" cy="2204789"/>
          </a:xfrm>
          <a:prstGeom prst="rect">
            <a:avLst/>
          </a:prstGeom>
        </p:spPr>
      </p:pic>
      <p:pic>
        <p:nvPicPr>
          <p:cNvPr id="10" name="図 9" descr="座る, テーブル, 小さい, ブ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19A5454-CC1A-DF0E-763E-F75E488871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6" b="97458" l="10000" r="90000">
                        <a14:foregroundMark x1="70755" y1="8898" x2="70755" y2="8898"/>
                        <a14:foregroundMark x1="74340" y1="5226" x2="74340" y2="5226"/>
                        <a14:foregroundMark x1="59245" y1="91949" x2="59245" y2="91949"/>
                        <a14:foregroundMark x1="50755" y1="96751" x2="50755" y2="96751"/>
                        <a14:foregroundMark x1="57547" y1="97458" x2="57547" y2="9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026009" y="3352023"/>
            <a:ext cx="1650478" cy="2204789"/>
          </a:xfrm>
          <a:prstGeom prst="rect">
            <a:avLst/>
          </a:prstGeom>
        </p:spPr>
      </p:pic>
      <p:pic>
        <p:nvPicPr>
          <p:cNvPr id="11" name="図 10" descr="座る, テーブル, 小さい, ブル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BF56DC4-3C57-0C96-4EDC-297C69F295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226" b="97458" l="10000" r="90000">
                        <a14:foregroundMark x1="70755" y1="8898" x2="70755" y2="8898"/>
                        <a14:foregroundMark x1="74340" y1="5226" x2="74340" y2="5226"/>
                        <a14:foregroundMark x1="59245" y1="91949" x2="59245" y2="91949"/>
                        <a14:foregroundMark x1="50755" y1="96751" x2="50755" y2="96751"/>
                        <a14:foregroundMark x1="57547" y1="97458" x2="57547" y2="974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509120" y="4039558"/>
            <a:ext cx="1650478" cy="2204789"/>
          </a:xfrm>
          <a:prstGeom prst="rect">
            <a:avLst/>
          </a:prstGeom>
        </p:spPr>
      </p:pic>
      <p:sp>
        <p:nvSpPr>
          <p:cNvPr id="12" name="矢印: 折線 11">
            <a:extLst>
              <a:ext uri="{FF2B5EF4-FFF2-40B4-BE49-F238E27FC236}">
                <a16:creationId xmlns:a16="http://schemas.microsoft.com/office/drawing/2014/main" id="{6A2AEECA-24D5-8E37-E046-C4319412BCC7}"/>
              </a:ext>
            </a:extLst>
          </p:cNvPr>
          <p:cNvSpPr/>
          <p:nvPr/>
        </p:nvSpPr>
        <p:spPr>
          <a:xfrm>
            <a:off x="7222836" y="3639127"/>
            <a:ext cx="877455" cy="684267"/>
          </a:xfrm>
          <a:prstGeom prst="bentArrow">
            <a:avLst>
              <a:gd name="adj1" fmla="val 25000"/>
              <a:gd name="adj2" fmla="val 26532"/>
              <a:gd name="adj3" fmla="val 25000"/>
              <a:gd name="adj4" fmla="val 43750"/>
            </a:avLst>
          </a:prstGeom>
          <a:solidFill>
            <a:srgbClr val="FFFF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3" name="矢印: 折線 12">
            <a:extLst>
              <a:ext uri="{FF2B5EF4-FFF2-40B4-BE49-F238E27FC236}">
                <a16:creationId xmlns:a16="http://schemas.microsoft.com/office/drawing/2014/main" id="{E886930D-2B20-9195-3377-0294BA708EB6}"/>
              </a:ext>
            </a:extLst>
          </p:cNvPr>
          <p:cNvSpPr/>
          <p:nvPr/>
        </p:nvSpPr>
        <p:spPr>
          <a:xfrm rot="5400000">
            <a:off x="9605715" y="3597563"/>
            <a:ext cx="684265" cy="877455"/>
          </a:xfrm>
          <a:prstGeom prst="bentArrow">
            <a:avLst>
              <a:gd name="adj1" fmla="val 25000"/>
              <a:gd name="adj2" fmla="val 26532"/>
              <a:gd name="adj3" fmla="val 25000"/>
              <a:gd name="adj4" fmla="val 43750"/>
            </a:avLst>
          </a:prstGeom>
          <a:solidFill>
            <a:srgbClr val="FFFF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>
              <a:solidFill>
                <a:schemeClr val="tx1"/>
              </a:solidFill>
            </a:endParaRPr>
          </a:p>
        </p:txBody>
      </p:sp>
      <p:sp>
        <p:nvSpPr>
          <p:cNvPr id="14" name="矢印: 右 13">
            <a:extLst>
              <a:ext uri="{FF2B5EF4-FFF2-40B4-BE49-F238E27FC236}">
                <a16:creationId xmlns:a16="http://schemas.microsoft.com/office/drawing/2014/main" id="{B5ABC9BA-CD06-C0B6-B97A-DC375A5AB48E}"/>
              </a:ext>
            </a:extLst>
          </p:cNvPr>
          <p:cNvSpPr/>
          <p:nvPr/>
        </p:nvSpPr>
        <p:spPr>
          <a:xfrm rot="10800000">
            <a:off x="8076629" y="5556812"/>
            <a:ext cx="1549238" cy="544946"/>
          </a:xfrm>
          <a:prstGeom prst="rightArrow">
            <a:avLst/>
          </a:prstGeom>
          <a:solidFill>
            <a:srgbClr val="FFFF00"/>
          </a:solidFill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18" name="テキスト ボックス 17">
            <a:extLst>
              <a:ext uri="{FF2B5EF4-FFF2-40B4-BE49-F238E27FC236}">
                <a16:creationId xmlns:a16="http://schemas.microsoft.com/office/drawing/2014/main" id="{5688C10A-E187-ADB8-A9CC-EE79ED0B1078}"/>
              </a:ext>
            </a:extLst>
          </p:cNvPr>
          <p:cNvSpPr txBox="1"/>
          <p:nvPr/>
        </p:nvSpPr>
        <p:spPr>
          <a:xfrm>
            <a:off x="7172744" y="3063361"/>
            <a:ext cx="33570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▼グループ内で順番に攻撃権を回す</a:t>
            </a:r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40A73C0A-C482-F7FA-FB31-751B5660A514}"/>
              </a:ext>
            </a:extLst>
          </p:cNvPr>
          <p:cNvSpPr txBox="1"/>
          <p:nvPr/>
        </p:nvSpPr>
        <p:spPr>
          <a:xfrm>
            <a:off x="8295968" y="6089045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攻撃後回す</a:t>
            </a:r>
          </a:p>
        </p:txBody>
      </p:sp>
      <p:sp>
        <p:nvSpPr>
          <p:cNvPr id="20" name="テキスト ボックス 19">
            <a:extLst>
              <a:ext uri="{FF2B5EF4-FFF2-40B4-BE49-F238E27FC236}">
                <a16:creationId xmlns:a16="http://schemas.microsoft.com/office/drawing/2014/main" id="{2229F98D-480D-A3E8-C4A4-C61EC7DC7B9F}"/>
              </a:ext>
            </a:extLst>
          </p:cNvPr>
          <p:cNvSpPr txBox="1"/>
          <p:nvPr/>
        </p:nvSpPr>
        <p:spPr>
          <a:xfrm>
            <a:off x="10334359" y="3747315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攻撃後回す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3C703448-E7B9-616E-F6A5-6E29ACE5BBC2}"/>
              </a:ext>
            </a:extLst>
          </p:cNvPr>
          <p:cNvSpPr txBox="1"/>
          <p:nvPr/>
        </p:nvSpPr>
        <p:spPr>
          <a:xfrm>
            <a:off x="6396803" y="3460614"/>
            <a:ext cx="120257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1600" dirty="0"/>
              <a:t>攻撃後回す</a:t>
            </a:r>
          </a:p>
        </p:txBody>
      </p:sp>
      <p:sp>
        <p:nvSpPr>
          <p:cNvPr id="22" name="フローチャート: 端子 21">
            <a:extLst>
              <a:ext uri="{FF2B5EF4-FFF2-40B4-BE49-F238E27FC236}">
                <a16:creationId xmlns:a16="http://schemas.microsoft.com/office/drawing/2014/main" id="{E96C55EE-95F5-3208-428D-DA0DBB88B4FC}"/>
              </a:ext>
            </a:extLst>
          </p:cNvPr>
          <p:cNvSpPr/>
          <p:nvPr/>
        </p:nvSpPr>
        <p:spPr>
          <a:xfrm>
            <a:off x="6616393" y="5531635"/>
            <a:ext cx="1196299" cy="338555"/>
          </a:xfrm>
          <a:prstGeom prst="flowChartTerminator">
            <a:avLst/>
          </a:prstGeom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ja-JP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攻撃権</a:t>
            </a:r>
          </a:p>
        </p:txBody>
      </p:sp>
    </p:spTree>
    <p:extLst>
      <p:ext uri="{BB962C8B-B14F-4D97-AF65-F5344CB8AC3E}">
        <p14:creationId xmlns:p14="http://schemas.microsoft.com/office/powerpoint/2010/main" val="65515663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E510A-7615-9057-74B1-5616EF57C0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B64E9E5E-05EA-FB6A-16F1-A50702FD47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4" y="434744"/>
            <a:ext cx="382213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500" b="1" u="sng" dirty="0">
                <a:solidFill>
                  <a:srgbClr val="FFFF00"/>
                </a:solidFill>
              </a:rPr>
              <a:t>技術紹介④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シェーダー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FC579F25-6630-4109-F289-D57673A68D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17" name="テキスト ボックス 16">
            <a:extLst>
              <a:ext uri="{FF2B5EF4-FFF2-40B4-BE49-F238E27FC236}">
                <a16:creationId xmlns:a16="http://schemas.microsoft.com/office/drawing/2014/main" id="{28925CF7-993B-88F3-716C-28696984D409}"/>
              </a:ext>
            </a:extLst>
          </p:cNvPr>
          <p:cNvSpPr txBox="1"/>
          <p:nvPr/>
        </p:nvSpPr>
        <p:spPr>
          <a:xfrm>
            <a:off x="1969708" y="1348386"/>
            <a:ext cx="825258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000" dirty="0">
                <a:solidFill>
                  <a:srgbClr val="FFC000"/>
                </a:solidFill>
              </a:rPr>
              <a:t>ポストエフェクト</a:t>
            </a:r>
            <a:r>
              <a:rPr kumimoji="1" lang="ja-JP" altLang="en-US" sz="3600" dirty="0"/>
              <a:t>をいくつか実装しました。</a:t>
            </a:r>
            <a:endParaRPr kumimoji="1" lang="en-US" altLang="ja-JP" sz="3600" dirty="0"/>
          </a:p>
        </p:txBody>
      </p:sp>
      <p:pic>
        <p:nvPicPr>
          <p:cNvPr id="9" name="図 8" descr="建物, 屋外, 男, 歩道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3189FD2-A5B0-AECC-3CE1-838E3DA3CE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6233" y="4030696"/>
            <a:ext cx="3476338" cy="1955440"/>
          </a:xfrm>
          <a:prstGeom prst="rect">
            <a:avLst/>
          </a:prstGeom>
        </p:spPr>
      </p:pic>
      <p:pic>
        <p:nvPicPr>
          <p:cNvPr id="16" name="図 15" descr="屋内, 座る, 雪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F525BEC-2BF8-3603-819C-090255C624F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65116" y="4032645"/>
            <a:ext cx="3491443" cy="1955440"/>
          </a:xfrm>
          <a:prstGeom prst="rect">
            <a:avLst/>
          </a:prstGeom>
        </p:spPr>
      </p:pic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B1DF1EDF-D9BC-7ACB-9762-1930CA293128}"/>
              </a:ext>
            </a:extLst>
          </p:cNvPr>
          <p:cNvSpPr txBox="1"/>
          <p:nvPr/>
        </p:nvSpPr>
        <p:spPr>
          <a:xfrm>
            <a:off x="1384182" y="3429000"/>
            <a:ext cx="17363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▼グリッジ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44B3159B-3F4F-021F-658C-7A79EFB538EE}"/>
              </a:ext>
            </a:extLst>
          </p:cNvPr>
          <p:cNvSpPr txBox="1"/>
          <p:nvPr/>
        </p:nvSpPr>
        <p:spPr>
          <a:xfrm>
            <a:off x="5254263" y="3429000"/>
            <a:ext cx="168347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▼ビネット</a:t>
            </a:r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98343530-DEE4-732B-6860-5DCE8DB85A86}"/>
              </a:ext>
            </a:extLst>
          </p:cNvPr>
          <p:cNvSpPr txBox="1"/>
          <p:nvPr/>
        </p:nvSpPr>
        <p:spPr>
          <a:xfrm>
            <a:off x="9071444" y="3445261"/>
            <a:ext cx="170591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/>
              <a:t>▼モノクロ</a:t>
            </a:r>
          </a:p>
        </p:txBody>
      </p:sp>
      <p:pic>
        <p:nvPicPr>
          <p:cNvPr id="27" name="図 26" descr="屋内, 建物, 部屋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76605AF-59CA-B477-E782-61F399FC71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6342" y="4030696"/>
            <a:ext cx="3476340" cy="1955441"/>
          </a:xfrm>
          <a:prstGeom prst="rect">
            <a:avLst/>
          </a:prstGeom>
        </p:spPr>
      </p:pic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EA4C313F-83D5-FB01-2487-F9A584A74B74}"/>
              </a:ext>
            </a:extLst>
          </p:cNvPr>
          <p:cNvSpPr txBox="1"/>
          <p:nvPr/>
        </p:nvSpPr>
        <p:spPr>
          <a:xfrm>
            <a:off x="2759989" y="2224170"/>
            <a:ext cx="66720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400" dirty="0"/>
              <a:t>参考元にプレイ体験を寄せるために実装しました。</a:t>
            </a:r>
            <a:endParaRPr kumimoji="1" lang="en-US" altLang="ja-JP" sz="2400" dirty="0"/>
          </a:p>
        </p:txBody>
      </p:sp>
    </p:spTree>
    <p:extLst>
      <p:ext uri="{BB962C8B-B14F-4D97-AF65-F5344CB8AC3E}">
        <p14:creationId xmlns:p14="http://schemas.microsoft.com/office/powerpoint/2010/main" val="652135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037A30-4F37-38A8-88B7-597B144B51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15D76461-0B82-655A-CB80-08785906E9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3" y="434744"/>
            <a:ext cx="428395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技術紹介⑤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 </a:t>
            </a:r>
            <a:r>
              <a:rPr lang="ja-JP" altLang="en-US" sz="3100" b="1" u="sng" cap="none" dirty="0">
                <a:solidFill>
                  <a:srgbClr val="FFFF00"/>
                </a:solidFill>
              </a:rPr>
              <a:t>外部ファイル化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EE31E5E6-A5EE-39DF-BCEE-F6A2DE54287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3" name="図 2" descr="テーブル&#10;&#10;AI 生成コンテンツは誤りを含む可能性があります。">
            <a:extLst>
              <a:ext uri="{FF2B5EF4-FFF2-40B4-BE49-F238E27FC236}">
                <a16:creationId xmlns:a16="http://schemas.microsoft.com/office/drawing/2014/main" id="{E3B821DB-4513-96AD-9E20-B8160C6849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0775" y="3335117"/>
            <a:ext cx="2992076" cy="3143192"/>
          </a:xfrm>
          <a:prstGeom prst="rect">
            <a:avLst/>
          </a:prstGeom>
        </p:spPr>
      </p:pic>
      <p:pic>
        <p:nvPicPr>
          <p:cNvPr id="5" name="図 4" descr="コンピューター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DD7F9C2D-7F17-96E3-A3D9-A3F2E6229ED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84"/>
          <a:stretch>
            <a:fillRect/>
          </a:stretch>
        </p:blipFill>
        <p:spPr>
          <a:xfrm>
            <a:off x="5684924" y="3303987"/>
            <a:ext cx="4371711" cy="1446518"/>
          </a:xfrm>
          <a:prstGeom prst="rect">
            <a:avLst/>
          </a:prstGeom>
        </p:spPr>
      </p:pic>
      <p:pic>
        <p:nvPicPr>
          <p:cNvPr id="7" name="図 6" descr="グラフ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D05FA52-69C4-63A1-5708-6F0F43F362DD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 r="48989"/>
          <a:stretch>
            <a:fillRect/>
          </a:stretch>
        </p:blipFill>
        <p:spPr>
          <a:xfrm>
            <a:off x="5689159" y="5204892"/>
            <a:ext cx="4475391" cy="1281505"/>
          </a:xfrm>
          <a:prstGeom prst="rect">
            <a:avLst/>
          </a:prstGeom>
        </p:spPr>
      </p:pic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AD1019D1-94FE-D477-57AD-60DD114DE83B}"/>
              </a:ext>
            </a:extLst>
          </p:cNvPr>
          <p:cNvSpPr txBox="1"/>
          <p:nvPr/>
        </p:nvSpPr>
        <p:spPr>
          <a:xfrm>
            <a:off x="2866904" y="293465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▼アニメーション</a:t>
            </a:r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D4264138-534F-2D0D-83E4-59E4300DD4A8}"/>
              </a:ext>
            </a:extLst>
          </p:cNvPr>
          <p:cNvSpPr txBox="1"/>
          <p:nvPr/>
        </p:nvSpPr>
        <p:spPr>
          <a:xfrm>
            <a:off x="7432197" y="2934655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▼攻撃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BF8D6C7-3938-72EF-1D7E-CCB3F540850B}"/>
              </a:ext>
            </a:extLst>
          </p:cNvPr>
          <p:cNvSpPr txBox="1"/>
          <p:nvPr/>
        </p:nvSpPr>
        <p:spPr>
          <a:xfrm>
            <a:off x="6952067" y="4797460"/>
            <a:ext cx="19495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▼各ステージ情報</a:t>
            </a:r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66321906-DFB9-0DC6-88F0-494F4F57B048}"/>
              </a:ext>
            </a:extLst>
          </p:cNvPr>
          <p:cNvSpPr txBox="1"/>
          <p:nvPr/>
        </p:nvSpPr>
        <p:spPr>
          <a:xfrm>
            <a:off x="1017316" y="1276301"/>
            <a:ext cx="992451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2800" dirty="0">
                <a:solidFill>
                  <a:srgbClr val="FFC000"/>
                </a:solidFill>
              </a:rPr>
              <a:t>キャラクターの座標・大きさ・向き</a:t>
            </a:r>
            <a:r>
              <a:rPr kumimoji="1" lang="ja-JP" altLang="en-US" sz="2400" dirty="0"/>
              <a:t>や</a:t>
            </a:r>
            <a:r>
              <a:rPr kumimoji="1" lang="ja-JP" altLang="en-US" sz="2800" dirty="0">
                <a:solidFill>
                  <a:srgbClr val="FFC000"/>
                </a:solidFill>
              </a:rPr>
              <a:t>攻撃</a:t>
            </a:r>
            <a:r>
              <a:rPr kumimoji="1" lang="ja-JP" altLang="en-US" sz="2400" dirty="0"/>
              <a:t>、</a:t>
            </a:r>
            <a:r>
              <a:rPr kumimoji="1" lang="ja-JP" altLang="en-US" sz="2800" dirty="0">
                <a:solidFill>
                  <a:srgbClr val="FFC000"/>
                </a:solidFill>
              </a:rPr>
              <a:t>アニメーション情報</a:t>
            </a:r>
            <a:r>
              <a:rPr kumimoji="1" lang="ja-JP" altLang="en-US" sz="2400" dirty="0"/>
              <a:t>などを</a:t>
            </a:r>
            <a:endParaRPr kumimoji="1" lang="en-US" altLang="ja-JP" sz="2400" dirty="0"/>
          </a:p>
          <a:p>
            <a:pPr algn="ctr"/>
            <a:r>
              <a:rPr kumimoji="1" lang="ja-JP" altLang="en-US" sz="2800" dirty="0">
                <a:solidFill>
                  <a:srgbClr val="FF0000"/>
                </a:solidFill>
              </a:rPr>
              <a:t>外部ファイル</a:t>
            </a:r>
            <a:r>
              <a:rPr kumimoji="1" lang="ja-JP" altLang="en-US" sz="2400" dirty="0"/>
              <a:t>で管理しました。</a:t>
            </a:r>
            <a:endParaRPr kumimoji="1" lang="en-US" altLang="ja-JP" sz="2400" dirty="0"/>
          </a:p>
          <a:p>
            <a:pPr algn="ctr"/>
            <a:r>
              <a:rPr kumimoji="1" lang="ja-JP" altLang="en-US" sz="2400" dirty="0"/>
              <a:t>これによって調整や敵キャラの量産が</a:t>
            </a:r>
            <a:r>
              <a:rPr kumimoji="1" lang="ja-JP" altLang="en-US" sz="2800" dirty="0">
                <a:solidFill>
                  <a:srgbClr val="FFC000"/>
                </a:solidFill>
              </a:rPr>
              <a:t>効率よく</a:t>
            </a:r>
            <a:r>
              <a:rPr kumimoji="1" lang="ja-JP" altLang="en-US" sz="2400" dirty="0"/>
              <a:t>行えるようになりました。</a:t>
            </a:r>
          </a:p>
        </p:txBody>
      </p:sp>
    </p:spTree>
    <p:extLst>
      <p:ext uri="{BB962C8B-B14F-4D97-AF65-F5344CB8AC3E}">
        <p14:creationId xmlns:p14="http://schemas.microsoft.com/office/powerpoint/2010/main" val="15403417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D7A96E-8855-4324-EF37-1CC8964170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7676A90D-46F2-B2D1-7617-51BC1429D9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3" y="434744"/>
            <a:ext cx="428395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技術紹介⑥ </a:t>
            </a:r>
            <a:r>
              <a:rPr lang="en-US" altLang="ja-JP" sz="2800" b="1" u="sng" cap="none" dirty="0">
                <a:solidFill>
                  <a:srgbClr val="FFFF00"/>
                </a:solidFill>
              </a:rPr>
              <a:t>:</a:t>
            </a:r>
            <a:r>
              <a:rPr lang="ja-JP" altLang="en-US" sz="2800" b="1" u="sng" cap="none" dirty="0">
                <a:solidFill>
                  <a:srgbClr val="FFFF00"/>
                </a:solidFill>
              </a:rPr>
              <a:t> カメラの挙動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4F189FBF-8CA0-A7C9-92FD-F3404BD5B7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grpSp>
        <p:nvGrpSpPr>
          <p:cNvPr id="17" name="グループ化 16">
            <a:extLst>
              <a:ext uri="{FF2B5EF4-FFF2-40B4-BE49-F238E27FC236}">
                <a16:creationId xmlns:a16="http://schemas.microsoft.com/office/drawing/2014/main" id="{B92F8307-F7ED-6B13-6B81-6CA67109E464}"/>
              </a:ext>
            </a:extLst>
          </p:cNvPr>
          <p:cNvGrpSpPr/>
          <p:nvPr/>
        </p:nvGrpSpPr>
        <p:grpSpPr>
          <a:xfrm>
            <a:off x="1045635" y="3126014"/>
            <a:ext cx="10100730" cy="3297242"/>
            <a:chOff x="1314450" y="3146941"/>
            <a:chExt cx="10100730" cy="3297242"/>
          </a:xfrm>
        </p:grpSpPr>
        <p:pic>
          <p:nvPicPr>
            <p:cNvPr id="4" name="図 3" descr="おもちゃ, 座る, 男, テーブル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C43E5003-BA6F-762E-9883-908DB8F62D4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65358" y="3659907"/>
              <a:ext cx="4949822" cy="2784275"/>
            </a:xfrm>
            <a:prstGeom prst="rect">
              <a:avLst/>
            </a:prstGeom>
          </p:spPr>
        </p:pic>
        <p:pic>
          <p:nvPicPr>
            <p:cNvPr id="9" name="図 8" descr="建物, 雪, 屋外, スキー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3699287F-BE09-BA07-296D-8FC8FD0CAFF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14450" y="3659907"/>
              <a:ext cx="4949824" cy="2784276"/>
            </a:xfrm>
            <a:prstGeom prst="rect">
              <a:avLst/>
            </a:prstGeom>
          </p:spPr>
        </p:pic>
        <p:sp>
          <p:nvSpPr>
            <p:cNvPr id="14" name="テキスト ボックス 13">
              <a:extLst>
                <a:ext uri="{FF2B5EF4-FFF2-40B4-BE49-F238E27FC236}">
                  <a16:creationId xmlns:a16="http://schemas.microsoft.com/office/drawing/2014/main" id="{16A76A7A-CF9C-5165-2E1E-2A59A1DFA190}"/>
                </a:ext>
              </a:extLst>
            </p:cNvPr>
            <p:cNvSpPr txBox="1"/>
            <p:nvPr/>
          </p:nvSpPr>
          <p:spPr>
            <a:xfrm>
              <a:off x="2199824" y="3146941"/>
              <a:ext cx="31790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▼プレイヤーと高さが近い場合</a:t>
              </a:r>
            </a:p>
          </p:txBody>
        </p:sp>
        <p:sp>
          <p:nvSpPr>
            <p:cNvPr id="15" name="テキスト ボックス 14">
              <a:extLst>
                <a:ext uri="{FF2B5EF4-FFF2-40B4-BE49-F238E27FC236}">
                  <a16:creationId xmlns:a16="http://schemas.microsoft.com/office/drawing/2014/main" id="{A4BE8F03-9A71-2DB9-7C3F-D1C20DDBBD45}"/>
                </a:ext>
              </a:extLst>
            </p:cNvPr>
            <p:cNvSpPr txBox="1"/>
            <p:nvPr/>
          </p:nvSpPr>
          <p:spPr>
            <a:xfrm>
              <a:off x="7572747" y="3146941"/>
              <a:ext cx="273504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ja-JP" altLang="en-US" dirty="0"/>
                <a:t>▼プレイヤーより高い場合</a:t>
              </a:r>
            </a:p>
          </p:txBody>
        </p:sp>
      </p:grp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8A59CC07-94F8-BC34-3BC5-ED335D8701A2}"/>
              </a:ext>
            </a:extLst>
          </p:cNvPr>
          <p:cNvSpPr txBox="1"/>
          <p:nvPr/>
        </p:nvSpPr>
        <p:spPr>
          <a:xfrm>
            <a:off x="478917" y="1390084"/>
            <a:ext cx="1114600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u"/>
            </a:pPr>
            <a:r>
              <a:rPr kumimoji="1" lang="ja-JP" altLang="en-US" sz="2000" dirty="0">
                <a:solidFill>
                  <a:srgbClr val="FFC000"/>
                </a:solidFill>
              </a:rPr>
              <a:t>敵との高さの差だけカメラを引く</a:t>
            </a:r>
            <a:r>
              <a:rPr kumimoji="1" lang="ja-JP" altLang="en-US" dirty="0"/>
              <a:t>ことでプレイヤーと敵が移るようにしました。</a:t>
            </a:r>
            <a:br>
              <a:rPr kumimoji="1" lang="en-US" altLang="ja-JP" dirty="0"/>
            </a:br>
            <a:endParaRPr kumimoji="1" lang="en-US" altLang="ja-JP" dirty="0"/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u"/>
            </a:pPr>
            <a:r>
              <a:rPr kumimoji="1" lang="ja-JP" altLang="en-US" dirty="0"/>
              <a:t>カメラとプレイヤーの間に</a:t>
            </a:r>
            <a:r>
              <a:rPr kumimoji="1" lang="ja-JP" altLang="en-US" sz="2000" dirty="0">
                <a:solidFill>
                  <a:srgbClr val="FFC000"/>
                </a:solidFill>
              </a:rPr>
              <a:t>壁や床があった場合カメラが埋まらないように</a:t>
            </a:r>
            <a:r>
              <a:rPr kumimoji="1" lang="ja-JP" altLang="en-US" dirty="0"/>
              <a:t>移動する。</a:t>
            </a:r>
            <a:br>
              <a:rPr kumimoji="1" lang="en-US" altLang="ja-JP" dirty="0"/>
            </a:br>
            <a:endParaRPr kumimoji="1" lang="en-US" altLang="ja-JP" dirty="0"/>
          </a:p>
          <a:p>
            <a:pPr marL="342900" indent="-342900">
              <a:buClr>
                <a:srgbClr val="FFFF00"/>
              </a:buClr>
              <a:buFont typeface="Wingdings" panose="05000000000000000000" pitchFamily="2" charset="2"/>
              <a:buChar char="u"/>
            </a:pPr>
            <a:r>
              <a:rPr kumimoji="1" lang="ja-JP" altLang="en-US" dirty="0"/>
              <a:t>ロックオンターゲットを右ステックで切り替える際に</a:t>
            </a:r>
            <a:r>
              <a:rPr kumimoji="1" lang="ja-JP" altLang="en-US" sz="2000" dirty="0">
                <a:solidFill>
                  <a:srgbClr val="FFC000"/>
                </a:solidFill>
              </a:rPr>
              <a:t>レイキャストでその方向の敵を新たなターゲット</a:t>
            </a:r>
            <a:r>
              <a:rPr kumimoji="1" lang="ja-JP" altLang="en-US" dirty="0"/>
              <a:t>にする。</a:t>
            </a:r>
          </a:p>
        </p:txBody>
      </p:sp>
    </p:spTree>
    <p:extLst>
      <p:ext uri="{BB962C8B-B14F-4D97-AF65-F5344CB8AC3E}">
        <p14:creationId xmlns:p14="http://schemas.microsoft.com/office/powerpoint/2010/main" val="76634383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164BC2-2728-4F91-5523-CEC80CBE95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BBEBC215-A161-E59F-2791-819D81231B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3" y="434744"/>
            <a:ext cx="4283952" cy="684190"/>
          </a:xfrm>
        </p:spPr>
        <p:txBody>
          <a:bodyPr rtlCol="0" anchor="b">
            <a:normAutofit/>
          </a:bodyPr>
          <a:lstStyle>
            <a:defPPr>
              <a:defRPr lang="ja-JP"/>
            </a:defPPr>
          </a:lstStyle>
          <a:p>
            <a:pPr rtl="0"/>
            <a:r>
              <a:rPr lang="ja-JP" altLang="en-US" sz="2800" b="1" u="sng" dirty="0">
                <a:solidFill>
                  <a:srgbClr val="FFFF00"/>
                </a:solidFill>
              </a:rPr>
              <a:t>作品総括</a:t>
            </a:r>
            <a:endParaRPr lang="ja-JP" sz="2800" b="1" u="sng" dirty="0">
              <a:solidFill>
                <a:srgbClr val="FFFF00"/>
              </a:solidFill>
              <a:latin typeface="HG創英角ﾎﾟｯﾌﾟ体" panose="040B0A09000000000000" pitchFamily="49" charset="-128"/>
              <a:ea typeface="HG創英角ﾎﾟｯﾌﾟ体" panose="040B0A09000000000000" pitchFamily="49" charset="-128"/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FCD1819D-224F-52B5-11C9-A16BB7F668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CF5CC1B4-41BF-202A-3B8C-5D0D731365B9}"/>
              </a:ext>
            </a:extLst>
          </p:cNvPr>
          <p:cNvSpPr txBox="1"/>
          <p:nvPr/>
        </p:nvSpPr>
        <p:spPr>
          <a:xfrm>
            <a:off x="1607431" y="1243946"/>
            <a:ext cx="897713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800" dirty="0"/>
              <a:t>まだまだ</a:t>
            </a:r>
            <a:r>
              <a:rPr kumimoji="1" lang="ja-JP" altLang="en-US" sz="6600" dirty="0">
                <a:solidFill>
                  <a:srgbClr val="FF0000"/>
                </a:solidFill>
              </a:rPr>
              <a:t>戦闘の要素が少ない</a:t>
            </a:r>
            <a:endParaRPr kumimoji="1" lang="en-US" altLang="ja-JP" sz="2800" dirty="0">
              <a:solidFill>
                <a:srgbClr val="FF0000"/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D5CBC71C-14F9-BDAB-C3AC-34C37D90ECA6}"/>
              </a:ext>
            </a:extLst>
          </p:cNvPr>
          <p:cNvSpPr txBox="1"/>
          <p:nvPr/>
        </p:nvSpPr>
        <p:spPr>
          <a:xfrm>
            <a:off x="1607431" y="2781829"/>
            <a:ext cx="43476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sz="2400" dirty="0"/>
              <a:t>上記の問題を解決するためには</a:t>
            </a:r>
            <a:endParaRPr kumimoji="1" lang="en-US" altLang="ja-JP" sz="2400" dirty="0"/>
          </a:p>
        </p:txBody>
      </p:sp>
      <p:grpSp>
        <p:nvGrpSpPr>
          <p:cNvPr id="11" name="グループ化 10">
            <a:extLst>
              <a:ext uri="{FF2B5EF4-FFF2-40B4-BE49-F238E27FC236}">
                <a16:creationId xmlns:a16="http://schemas.microsoft.com/office/drawing/2014/main" id="{5FF176D8-A740-C2E6-42FF-D260CA2D86F8}"/>
              </a:ext>
            </a:extLst>
          </p:cNvPr>
          <p:cNvGrpSpPr/>
          <p:nvPr/>
        </p:nvGrpSpPr>
        <p:grpSpPr>
          <a:xfrm>
            <a:off x="2659001" y="3429000"/>
            <a:ext cx="6873998" cy="2614099"/>
            <a:chOff x="3953425" y="3706030"/>
            <a:chExt cx="5556703" cy="1728351"/>
          </a:xfrm>
        </p:grpSpPr>
        <p:sp>
          <p:nvSpPr>
            <p:cNvPr id="6" name="テキスト ボックス 5">
              <a:extLst>
                <a:ext uri="{FF2B5EF4-FFF2-40B4-BE49-F238E27FC236}">
                  <a16:creationId xmlns:a16="http://schemas.microsoft.com/office/drawing/2014/main" id="{8D80FA4F-F62B-A306-77C8-0F0F52A619C7}"/>
                </a:ext>
              </a:extLst>
            </p:cNvPr>
            <p:cNvSpPr txBox="1"/>
            <p:nvPr/>
          </p:nvSpPr>
          <p:spPr>
            <a:xfrm>
              <a:off x="3953425" y="3706030"/>
              <a:ext cx="4846597" cy="38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 dirty="0">
                  <a:solidFill>
                    <a:srgbClr val="FFC000"/>
                  </a:solidFill>
                </a:rPr>
                <a:t>プレイヤーの攻撃手段を増やす</a:t>
              </a:r>
              <a:endParaRPr kumimoji="1" lang="en-US" altLang="ja-JP" sz="3200" dirty="0">
                <a:solidFill>
                  <a:srgbClr val="FFC000"/>
                </a:solidFill>
              </a:endParaRPr>
            </a:p>
          </p:txBody>
        </p:sp>
        <p:sp>
          <p:nvSpPr>
            <p:cNvPr id="7" name="テキスト ボックス 6">
              <a:extLst>
                <a:ext uri="{FF2B5EF4-FFF2-40B4-BE49-F238E27FC236}">
                  <a16:creationId xmlns:a16="http://schemas.microsoft.com/office/drawing/2014/main" id="{E3049DD9-91C3-39A2-82F1-87C4A3A5BD71}"/>
                </a:ext>
              </a:extLst>
            </p:cNvPr>
            <p:cNvSpPr txBox="1"/>
            <p:nvPr/>
          </p:nvSpPr>
          <p:spPr>
            <a:xfrm>
              <a:off x="3953425" y="4376889"/>
              <a:ext cx="5556703" cy="38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 dirty="0">
                  <a:solidFill>
                    <a:srgbClr val="FFC000"/>
                  </a:solidFill>
                </a:rPr>
                <a:t>プレイヤーのアクションに合わせた敵</a:t>
              </a:r>
              <a:endParaRPr kumimoji="1" lang="en-US" altLang="ja-JP" sz="3200" dirty="0">
                <a:solidFill>
                  <a:srgbClr val="FFC000"/>
                </a:solidFill>
              </a:endParaRPr>
            </a:p>
          </p:txBody>
        </p:sp>
        <p:sp>
          <p:nvSpPr>
            <p:cNvPr id="10" name="テキスト ボックス 9">
              <a:extLst>
                <a:ext uri="{FF2B5EF4-FFF2-40B4-BE49-F238E27FC236}">
                  <a16:creationId xmlns:a16="http://schemas.microsoft.com/office/drawing/2014/main" id="{B7379FFC-5588-04B6-2DF2-33A709827C47}"/>
                </a:ext>
              </a:extLst>
            </p:cNvPr>
            <p:cNvSpPr txBox="1"/>
            <p:nvPr/>
          </p:nvSpPr>
          <p:spPr>
            <a:xfrm>
              <a:off x="3953425" y="5047748"/>
              <a:ext cx="4968404" cy="38663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kumimoji="1" lang="ja-JP" altLang="en-US" sz="3200" dirty="0">
                  <a:solidFill>
                    <a:srgbClr val="FFC000"/>
                  </a:solidFill>
                </a:rPr>
                <a:t>ステージギミックに合わせた戦闘</a:t>
              </a:r>
              <a:endParaRPr kumimoji="1" lang="en-US" altLang="ja-JP" sz="3200" dirty="0">
                <a:solidFill>
                  <a:srgbClr val="FFC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1478532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30DF8EC-4689-84D5-2B25-877BED15AE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Picture 100">
            <a:extLst>
              <a:ext uri="{FF2B5EF4-FFF2-40B4-BE49-F238E27FC236}">
                <a16:creationId xmlns:a16="http://schemas.microsoft.com/office/drawing/2014/main" id="{887B6CC8-3E14-493D-A78F-075CD2E8616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D292AB-3C4E-88CF-8F8B-20BA38510334}"/>
              </a:ext>
            </a:extLst>
          </p:cNvPr>
          <p:cNvSpPr txBox="1"/>
          <p:nvPr/>
        </p:nvSpPr>
        <p:spPr>
          <a:xfrm>
            <a:off x="5459709" y="4050264"/>
            <a:ext cx="5700416" cy="141285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66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その他の制作物</a:t>
            </a:r>
          </a:p>
        </p:txBody>
      </p:sp>
      <p:grpSp>
        <p:nvGrpSpPr>
          <p:cNvPr id="103" name="Group 102">
            <a:extLst>
              <a:ext uri="{FF2B5EF4-FFF2-40B4-BE49-F238E27FC236}">
                <a16:creationId xmlns:a16="http://schemas.microsoft.com/office/drawing/2014/main" id="{AB9053A5-C1DA-43AF-A312-5F5C1DAB399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304394" y="-307365"/>
            <a:ext cx="3985781" cy="2941419"/>
            <a:chOff x="1304394" y="-307365"/>
            <a:chExt cx="3985781" cy="2941419"/>
          </a:xfrm>
        </p:grpSpPr>
        <p:sp>
          <p:nvSpPr>
            <p:cNvPr id="104" name="Freeform 394">
              <a:extLst>
                <a:ext uri="{FF2B5EF4-FFF2-40B4-BE49-F238E27FC236}">
                  <a16:creationId xmlns:a16="http://schemas.microsoft.com/office/drawing/2014/main" id="{2A0CC989-DFC3-4120-AFB4-47E5A6FE07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1339066">
              <a:off x="1353416" y="-307365"/>
              <a:ext cx="3936759" cy="2941419"/>
            </a:xfrm>
            <a:custGeom>
              <a:avLst/>
              <a:gdLst>
                <a:gd name="connsiteX0" fmla="*/ 133467 w 3936759"/>
                <a:gd name="connsiteY0" fmla="*/ 2938615 h 2941419"/>
                <a:gd name="connsiteX1" fmla="*/ 115735 w 3936759"/>
                <a:gd name="connsiteY1" fmla="*/ 2941419 h 2941419"/>
                <a:gd name="connsiteX2" fmla="*/ 84727 w 3936759"/>
                <a:gd name="connsiteY2" fmla="*/ 2844877 h 2941419"/>
                <a:gd name="connsiteX3" fmla="*/ 0 w 3936759"/>
                <a:gd name="connsiteY3" fmla="*/ 2233444 h 2941419"/>
                <a:gd name="connsiteX4" fmla="*/ 2233444 w 3936759"/>
                <a:gd name="connsiteY4" fmla="*/ 0 h 2941419"/>
                <a:gd name="connsiteX5" fmla="*/ 3812728 w 3936759"/>
                <a:gd name="connsiteY5" fmla="*/ 654160 h 2941419"/>
                <a:gd name="connsiteX6" fmla="*/ 3936759 w 3936759"/>
                <a:gd name="connsiteY6" fmla="*/ 790630 h 2941419"/>
                <a:gd name="connsiteX7" fmla="*/ 3936759 w 3936759"/>
                <a:gd name="connsiteY7" fmla="*/ 816985 h 2941419"/>
                <a:gd name="connsiteX8" fmla="*/ 3800179 w 3936759"/>
                <a:gd name="connsiteY8" fmla="*/ 666709 h 2941419"/>
                <a:gd name="connsiteX9" fmla="*/ 2233444 w 3936759"/>
                <a:gd name="connsiteY9" fmla="*/ 17746 h 2941419"/>
                <a:gd name="connsiteX10" fmla="*/ 17746 w 3936759"/>
                <a:gd name="connsiteY10" fmla="*/ 2233444 h 2941419"/>
                <a:gd name="connsiteX11" fmla="*/ 101800 w 3936759"/>
                <a:gd name="connsiteY11" fmla="*/ 2840018 h 294141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36759" h="2941419">
                  <a:moveTo>
                    <a:pt x="133467" y="2938615"/>
                  </a:moveTo>
                  <a:lnTo>
                    <a:pt x="115735" y="2941419"/>
                  </a:lnTo>
                  <a:lnTo>
                    <a:pt x="84727" y="2844877"/>
                  </a:lnTo>
                  <a:cubicBezTo>
                    <a:pt x="29540" y="2650559"/>
                    <a:pt x="0" y="2445451"/>
                    <a:pt x="0" y="2233444"/>
                  </a:cubicBezTo>
                  <a:cubicBezTo>
                    <a:pt x="0" y="999947"/>
                    <a:pt x="999947" y="0"/>
                    <a:pt x="2233444" y="0"/>
                  </a:cubicBezTo>
                  <a:cubicBezTo>
                    <a:pt x="2850193" y="0"/>
                    <a:pt x="3408554" y="249987"/>
                    <a:pt x="3812728" y="654160"/>
                  </a:cubicBezTo>
                  <a:lnTo>
                    <a:pt x="3936759" y="790630"/>
                  </a:lnTo>
                  <a:lnTo>
                    <a:pt x="3936759" y="816985"/>
                  </a:lnTo>
                  <a:lnTo>
                    <a:pt x="3800179" y="666709"/>
                  </a:lnTo>
                  <a:cubicBezTo>
                    <a:pt x="3399217" y="265747"/>
                    <a:pt x="2845293" y="17746"/>
                    <a:pt x="2233444" y="17746"/>
                  </a:cubicBezTo>
                  <a:cubicBezTo>
                    <a:pt x="1009748" y="17746"/>
                    <a:pt x="17746" y="1009748"/>
                    <a:pt x="17746" y="2233444"/>
                  </a:cubicBezTo>
                  <a:cubicBezTo>
                    <a:pt x="17746" y="2443767"/>
                    <a:pt x="47051" y="2647245"/>
                    <a:pt x="101800" y="2840018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E1E7ACE-73DD-437A-B1B9-291571D4D4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1304394" y="21544"/>
              <a:ext cx="3975954" cy="2449956"/>
              <a:chOff x="1304394" y="21544"/>
              <a:chExt cx="3975954" cy="2449956"/>
            </a:xfrm>
          </p:grpSpPr>
          <p:cxnSp>
            <p:nvCxnSpPr>
              <p:cNvPr id="106" name="Straight Connector 105">
                <a:extLst>
                  <a:ext uri="{FF2B5EF4-FFF2-40B4-BE49-F238E27FC236}">
                    <a16:creationId xmlns:a16="http://schemas.microsoft.com/office/drawing/2014/main" id="{D2F3C24E-E517-4A7A-B946-8A5893D7208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2815851" y="23364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Connector 106">
                <a:extLst>
                  <a:ext uri="{FF2B5EF4-FFF2-40B4-BE49-F238E27FC236}">
                    <a16:creationId xmlns:a16="http://schemas.microsoft.com/office/drawing/2014/main" id="{83CACF15-03C2-4A10-A07D-ABA9804847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2736381" y="231997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Connector 107">
                <a:extLst>
                  <a:ext uri="{FF2B5EF4-FFF2-40B4-BE49-F238E27FC236}">
                    <a16:creationId xmlns:a16="http://schemas.microsoft.com/office/drawing/2014/main" id="{EB3D3B9F-C17A-4424-8F4F-0D8128B88A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2656676" y="23019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9" name="Straight Connector 108">
                <a:extLst>
                  <a:ext uri="{FF2B5EF4-FFF2-40B4-BE49-F238E27FC236}">
                    <a16:creationId xmlns:a16="http://schemas.microsoft.com/office/drawing/2014/main" id="{C03EE5F7-AA63-400B-BF1D-6D763D408B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2581230" y="22782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0" name="Straight Connector 109">
                <a:extLst>
                  <a:ext uri="{FF2B5EF4-FFF2-40B4-BE49-F238E27FC236}">
                    <a16:creationId xmlns:a16="http://schemas.microsoft.com/office/drawing/2014/main" id="{A226D913-A568-423C-9499-ECC87BC8958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2506369" y="225419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1" name="Straight Connector 110">
                <a:extLst>
                  <a:ext uri="{FF2B5EF4-FFF2-40B4-BE49-F238E27FC236}">
                    <a16:creationId xmlns:a16="http://schemas.microsoft.com/office/drawing/2014/main" id="{7C220C04-727D-4794-A57C-1A02B77C45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2428832" y="222557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" name="Straight Connector 111">
                <a:extLst>
                  <a:ext uri="{FF2B5EF4-FFF2-40B4-BE49-F238E27FC236}">
                    <a16:creationId xmlns:a16="http://schemas.microsoft.com/office/drawing/2014/main" id="{5DAB2E54-F0AF-45DC-992F-A3A1C8BB6D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2353800" y="21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" name="Straight Connector 112">
                <a:extLst>
                  <a:ext uri="{FF2B5EF4-FFF2-40B4-BE49-F238E27FC236}">
                    <a16:creationId xmlns:a16="http://schemas.microsoft.com/office/drawing/2014/main" id="{43D945E3-A15D-47A3-8EB6-23B439070F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2280067" y="216625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" name="Straight Connector 113">
                <a:extLst>
                  <a:ext uri="{FF2B5EF4-FFF2-40B4-BE49-F238E27FC236}">
                    <a16:creationId xmlns:a16="http://schemas.microsoft.com/office/drawing/2014/main" id="{5D8F960F-CA24-4FFD-8D5F-355DD989C68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2208872" y="21290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" name="Straight Connector 114">
                <a:extLst>
                  <a:ext uri="{FF2B5EF4-FFF2-40B4-BE49-F238E27FC236}">
                    <a16:creationId xmlns:a16="http://schemas.microsoft.com/office/drawing/2014/main" id="{3C87B8F8-7714-49F1-93DC-130BEC71E75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2138715" y="20912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8D67A59B-052A-487A-9D50-6D8BD07598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2068953" y="205089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Connector 116">
                <a:extLst>
                  <a:ext uri="{FF2B5EF4-FFF2-40B4-BE49-F238E27FC236}">
                    <a16:creationId xmlns:a16="http://schemas.microsoft.com/office/drawing/2014/main" id="{825237AD-EE94-4DA6-AA47-79ECFB8675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2005435" y="200092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" name="Straight Connector 117">
                <a:extLst>
                  <a:ext uri="{FF2B5EF4-FFF2-40B4-BE49-F238E27FC236}">
                    <a16:creationId xmlns:a16="http://schemas.microsoft.com/office/drawing/2014/main" id="{00A8D01E-FED0-4A7E-B9BF-CAB0E02A84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1939015" y="195306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" name="Straight Connector 118">
                <a:extLst>
                  <a:ext uri="{FF2B5EF4-FFF2-40B4-BE49-F238E27FC236}">
                    <a16:creationId xmlns:a16="http://schemas.microsoft.com/office/drawing/2014/main" id="{290B38C4-8550-4459-92B4-3F73A30960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1876443" y="190580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Straight Connector 119">
                <a:extLst>
                  <a:ext uri="{FF2B5EF4-FFF2-40B4-BE49-F238E27FC236}">
                    <a16:creationId xmlns:a16="http://schemas.microsoft.com/office/drawing/2014/main" id="{979599C3-2D1E-441E-81AF-6147A49889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1816218" y="185240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" name="Straight Connector 120">
                <a:extLst>
                  <a:ext uri="{FF2B5EF4-FFF2-40B4-BE49-F238E27FC236}">
                    <a16:creationId xmlns:a16="http://schemas.microsoft.com/office/drawing/2014/main" id="{E839B6C0-4DE1-4102-95BF-C796C35C56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1754533" y="18007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" name="Straight Connector 121">
                <a:extLst>
                  <a:ext uri="{FF2B5EF4-FFF2-40B4-BE49-F238E27FC236}">
                    <a16:creationId xmlns:a16="http://schemas.microsoft.com/office/drawing/2014/main" id="{5AD9ED80-EDCC-46F5-A2E6-5FE76FE9ED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1695696" y="17452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" name="Straight Connector 122">
                <a:extLst>
                  <a:ext uri="{FF2B5EF4-FFF2-40B4-BE49-F238E27FC236}">
                    <a16:creationId xmlns:a16="http://schemas.microsoft.com/office/drawing/2014/main" id="{88C517BD-914B-4685-A0BF-73DB82373F4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1642703" y="168866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" name="Straight Connector 123">
                <a:extLst>
                  <a:ext uri="{FF2B5EF4-FFF2-40B4-BE49-F238E27FC236}">
                    <a16:creationId xmlns:a16="http://schemas.microsoft.com/office/drawing/2014/main" id="{3AFC32E4-F706-4A25-A8B2-5B83451FB6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1589155" y="16280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" name="Straight Connector 124">
                <a:extLst>
                  <a:ext uri="{FF2B5EF4-FFF2-40B4-BE49-F238E27FC236}">
                    <a16:creationId xmlns:a16="http://schemas.microsoft.com/office/drawing/2014/main" id="{E86A6989-5B39-4F61-A22A-0F3E18C02D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1540536" y="156256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" name="Straight Connector 125">
                <a:extLst>
                  <a:ext uri="{FF2B5EF4-FFF2-40B4-BE49-F238E27FC236}">
                    <a16:creationId xmlns:a16="http://schemas.microsoft.com/office/drawing/2014/main" id="{CC0FC5A6-81D9-4E23-A170-54128F2B9B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1491369" y="14993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" name="Straight Connector 126">
                <a:extLst>
                  <a:ext uri="{FF2B5EF4-FFF2-40B4-BE49-F238E27FC236}">
                    <a16:creationId xmlns:a16="http://schemas.microsoft.com/office/drawing/2014/main" id="{136ED7D3-D2B7-43AE-8CFF-7FABD5E7C4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1447788" y="14345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" name="Straight Connector 127">
                <a:extLst>
                  <a:ext uri="{FF2B5EF4-FFF2-40B4-BE49-F238E27FC236}">
                    <a16:creationId xmlns:a16="http://schemas.microsoft.com/office/drawing/2014/main" id="{D10C7308-848B-4586-A47D-2670696FDB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1407713" y="136492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" name="Straight Connector 128">
                <a:extLst>
                  <a:ext uri="{FF2B5EF4-FFF2-40B4-BE49-F238E27FC236}">
                    <a16:creationId xmlns:a16="http://schemas.microsoft.com/office/drawing/2014/main" id="{9E3D5DEF-B487-403F-966B-AEF0B268FD1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1365089" y="12954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B4113111-ED4B-4F56-B101-55723658C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04394" y="1247707"/>
                <a:ext cx="66968" cy="47328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Connector 130">
                <a:extLst>
                  <a:ext uri="{FF2B5EF4-FFF2-40B4-BE49-F238E27FC236}">
                    <a16:creationId xmlns:a16="http://schemas.microsoft.com/office/drawing/2014/main" id="{14F2BC75-FBDA-41B3-88C7-38E349F3A00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318720" y="1181601"/>
                <a:ext cx="22648" cy="122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Connector 131">
                <a:extLst>
                  <a:ext uri="{FF2B5EF4-FFF2-40B4-BE49-F238E27FC236}">
                    <a16:creationId xmlns:a16="http://schemas.microsoft.com/office/drawing/2014/main" id="{B796E118-206D-4780-A364-A567349C850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2894376" y="234731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3" name="Straight Connector 132">
                <a:extLst>
                  <a:ext uri="{FF2B5EF4-FFF2-40B4-BE49-F238E27FC236}">
                    <a16:creationId xmlns:a16="http://schemas.microsoft.com/office/drawing/2014/main" id="{D54FE736-4FCC-4ECF-BA0E-BB352552A69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2973756" y="235848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4" name="Straight Connector 133">
                <a:extLst>
                  <a:ext uri="{FF2B5EF4-FFF2-40B4-BE49-F238E27FC236}">
                    <a16:creationId xmlns:a16="http://schemas.microsoft.com/office/drawing/2014/main" id="{9BF328C5-029B-4C2D-B8A7-2E12B00952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3055518" y="236301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5" name="Straight Connector 134">
                <a:extLst>
                  <a:ext uri="{FF2B5EF4-FFF2-40B4-BE49-F238E27FC236}">
                    <a16:creationId xmlns:a16="http://schemas.microsoft.com/office/drawing/2014/main" id="{BAB2667C-4A1F-4D93-8471-F9B6C49DB4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3134595" y="236710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6" name="Straight Connector 135">
                <a:extLst>
                  <a:ext uri="{FF2B5EF4-FFF2-40B4-BE49-F238E27FC236}">
                    <a16:creationId xmlns:a16="http://schemas.microsoft.com/office/drawing/2014/main" id="{BD892A37-0031-41EC-94AC-0F499D4CE7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3214883" y="2366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7" name="Straight Connector 136">
                <a:extLst>
                  <a:ext uri="{FF2B5EF4-FFF2-40B4-BE49-F238E27FC236}">
                    <a16:creationId xmlns:a16="http://schemas.microsoft.com/office/drawing/2014/main" id="{D416443D-3FE2-4387-9267-CAB11059A94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3295171" y="236687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8" name="Straight Connector 137">
                <a:extLst>
                  <a:ext uri="{FF2B5EF4-FFF2-40B4-BE49-F238E27FC236}">
                    <a16:creationId xmlns:a16="http://schemas.microsoft.com/office/drawing/2014/main" id="{A7847495-6164-4A90-BAA1-FC752DA3A8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3374026" y="235844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9" name="Straight Connector 138">
                <a:extLst>
                  <a:ext uri="{FF2B5EF4-FFF2-40B4-BE49-F238E27FC236}">
                    <a16:creationId xmlns:a16="http://schemas.microsoft.com/office/drawing/2014/main" id="{058B2C55-08C5-4987-A0EC-B17DD8D0471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3452881" y="235001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0" name="Straight Connector 139">
                <a:extLst>
                  <a:ext uri="{FF2B5EF4-FFF2-40B4-BE49-F238E27FC236}">
                    <a16:creationId xmlns:a16="http://schemas.microsoft.com/office/drawing/2014/main" id="{4E2635E9-6648-4D84-ADBD-C1881C69EC7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3532355" y="23339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1" name="Straight Connector 140">
                <a:extLst>
                  <a:ext uri="{FF2B5EF4-FFF2-40B4-BE49-F238E27FC236}">
                    <a16:creationId xmlns:a16="http://schemas.microsoft.com/office/drawing/2014/main" id="{8772D126-7F6C-4947-A033-C96DF0537D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3611828" y="231796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2" name="Straight Connector 141">
                <a:extLst>
                  <a:ext uri="{FF2B5EF4-FFF2-40B4-BE49-F238E27FC236}">
                    <a16:creationId xmlns:a16="http://schemas.microsoft.com/office/drawing/2014/main" id="{204CFAF6-6835-44A6-8504-561175532C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3691302" y="230193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3" name="Straight Connector 142">
                <a:extLst>
                  <a:ext uri="{FF2B5EF4-FFF2-40B4-BE49-F238E27FC236}">
                    <a16:creationId xmlns:a16="http://schemas.microsoft.com/office/drawing/2014/main" id="{0105136E-E301-4BF0-BDA5-891713E3616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719066" flipH="1">
                <a:off x="3766911" y="227979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4" name="Straight Connector 143">
                <a:extLst>
                  <a:ext uri="{FF2B5EF4-FFF2-40B4-BE49-F238E27FC236}">
                    <a16:creationId xmlns:a16="http://schemas.microsoft.com/office/drawing/2014/main" id="{9F65EE3C-4335-4221-A569-2F9A7AA2D7A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539066" flipH="1">
                <a:off x="3842733" y="2256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5" name="Straight Connector 144">
                <a:extLst>
                  <a:ext uri="{FF2B5EF4-FFF2-40B4-BE49-F238E27FC236}">
                    <a16:creationId xmlns:a16="http://schemas.microsoft.com/office/drawing/2014/main" id="{D8516B9D-4E9C-4A04-9FB4-E3B57BA5EF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419066" flipH="1">
                <a:off x="3918743" y="222868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6" name="Straight Connector 145">
                <a:extLst>
                  <a:ext uri="{FF2B5EF4-FFF2-40B4-BE49-F238E27FC236}">
                    <a16:creationId xmlns:a16="http://schemas.microsoft.com/office/drawing/2014/main" id="{A54928F0-8129-447E-ABFB-3E891F69B8B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299066" flipH="1">
                <a:off x="3992587" y="219794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7" name="Straight Connector 146">
                <a:extLst>
                  <a:ext uri="{FF2B5EF4-FFF2-40B4-BE49-F238E27FC236}">
                    <a16:creationId xmlns:a16="http://schemas.microsoft.com/office/drawing/2014/main" id="{08BA1DE1-6FF3-43E8-AD4A-EB44E23DD2C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179066" flipH="1">
                <a:off x="4065708" y="216130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8" name="Straight Connector 147">
                <a:extLst>
                  <a:ext uri="{FF2B5EF4-FFF2-40B4-BE49-F238E27FC236}">
                    <a16:creationId xmlns:a16="http://schemas.microsoft.com/office/drawing/2014/main" id="{61142EBA-47A0-42D9-A24B-8F04079D01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999066" flipH="1">
                <a:off x="4135354" y="212409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49" name="Straight Connector 148">
                <a:extLst>
                  <a:ext uri="{FF2B5EF4-FFF2-40B4-BE49-F238E27FC236}">
                    <a16:creationId xmlns:a16="http://schemas.microsoft.com/office/drawing/2014/main" id="{4023088E-26B3-4FB7-9D15-8AFB401535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879066" flipH="1">
                <a:off x="4205000" y="208688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Straight Connector 149">
                <a:extLst>
                  <a:ext uri="{FF2B5EF4-FFF2-40B4-BE49-F238E27FC236}">
                    <a16:creationId xmlns:a16="http://schemas.microsoft.com/office/drawing/2014/main" id="{A1363D83-EAF2-4BA0-95EA-C6D676AA5BB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759066" flipH="1">
                <a:off x="4276548" y="20447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1" name="Straight Connector 150">
                <a:extLst>
                  <a:ext uri="{FF2B5EF4-FFF2-40B4-BE49-F238E27FC236}">
                    <a16:creationId xmlns:a16="http://schemas.microsoft.com/office/drawing/2014/main" id="{EB66EEA4-4EEB-4A34-9DF8-780F78DEFCD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639066" flipH="1">
                <a:off x="4340275" y="199888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Straight Connector 151">
                <a:extLst>
                  <a:ext uri="{FF2B5EF4-FFF2-40B4-BE49-F238E27FC236}">
                    <a16:creationId xmlns:a16="http://schemas.microsoft.com/office/drawing/2014/main" id="{5B249484-2341-40AC-96B5-C031EDD3F4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459066" flipH="1">
                <a:off x="4407468" y="1953636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Straight Connector 152">
                <a:extLst>
                  <a:ext uri="{FF2B5EF4-FFF2-40B4-BE49-F238E27FC236}">
                    <a16:creationId xmlns:a16="http://schemas.microsoft.com/office/drawing/2014/main" id="{289A6CEF-D3E1-4E38-AE33-A21E6E1B6D8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339066" flipH="1">
                <a:off x="4471127" y="190714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4" name="Straight Connector 153">
                <a:extLst>
                  <a:ext uri="{FF2B5EF4-FFF2-40B4-BE49-F238E27FC236}">
                    <a16:creationId xmlns:a16="http://schemas.microsoft.com/office/drawing/2014/main" id="{9F1C1CC1-1EBE-4126-984A-708939C89F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219066" flipH="1">
                <a:off x="4532317" y="1850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5" name="Straight Connector 154">
                <a:extLst>
                  <a:ext uri="{FF2B5EF4-FFF2-40B4-BE49-F238E27FC236}">
                    <a16:creationId xmlns:a16="http://schemas.microsoft.com/office/drawing/2014/main" id="{8F59B6BE-F973-49F1-A6DA-E9BD81EB4B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8099066" flipH="1">
                <a:off x="4592223" y="17973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Straight Connector 155">
                <a:extLst>
                  <a:ext uri="{FF2B5EF4-FFF2-40B4-BE49-F238E27FC236}">
                    <a16:creationId xmlns:a16="http://schemas.microsoft.com/office/drawing/2014/main" id="{A45B92BF-D0A1-4561-BC20-3533CCF5FBA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919066" flipH="1">
                <a:off x="4646421" y="174247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7" name="Straight Connector 156">
                <a:extLst>
                  <a:ext uri="{FF2B5EF4-FFF2-40B4-BE49-F238E27FC236}">
                    <a16:creationId xmlns:a16="http://schemas.microsoft.com/office/drawing/2014/main" id="{42098408-BCA5-4DE8-9836-AA0B350251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799066" flipH="1">
                <a:off x="4700827" y="168205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8" name="Straight Connector 157">
                <a:extLst>
                  <a:ext uri="{FF2B5EF4-FFF2-40B4-BE49-F238E27FC236}">
                    <a16:creationId xmlns:a16="http://schemas.microsoft.com/office/drawing/2014/main" id="{C186A780-40EF-4806-8639-0FAB038C4E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679066" flipH="1">
                <a:off x="4755234" y="162163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9" name="Straight Connector 158">
                <a:extLst>
                  <a:ext uri="{FF2B5EF4-FFF2-40B4-BE49-F238E27FC236}">
                    <a16:creationId xmlns:a16="http://schemas.microsoft.com/office/drawing/2014/main" id="{BB3C9596-8E09-498C-8BE4-BB66CEB053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559066" flipH="1">
                <a:off x="4801946" y="155764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Straight Connector 159">
                <a:extLst>
                  <a:ext uri="{FF2B5EF4-FFF2-40B4-BE49-F238E27FC236}">
                    <a16:creationId xmlns:a16="http://schemas.microsoft.com/office/drawing/2014/main" id="{3545CC44-A235-4A85-A473-552E5CA51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79066" flipH="1">
                <a:off x="4849048" y="149473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1" name="Straight Connector 160">
                <a:extLst>
                  <a:ext uri="{FF2B5EF4-FFF2-40B4-BE49-F238E27FC236}">
                    <a16:creationId xmlns:a16="http://schemas.microsoft.com/office/drawing/2014/main" id="{7A2C6046-CD14-4746-B562-48EE184B0D4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259066" flipH="1">
                <a:off x="4897793" y="142941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2" name="Straight Connector 161">
                <a:extLst>
                  <a:ext uri="{FF2B5EF4-FFF2-40B4-BE49-F238E27FC236}">
                    <a16:creationId xmlns:a16="http://schemas.microsoft.com/office/drawing/2014/main" id="{D60E086A-CD4D-4062-B46E-3D243C84C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39066" flipH="1">
                <a:off x="4939603" y="136075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3" name="Straight Connector 162">
                <a:extLst>
                  <a:ext uri="{FF2B5EF4-FFF2-40B4-BE49-F238E27FC236}">
                    <a16:creationId xmlns:a16="http://schemas.microsoft.com/office/drawing/2014/main" id="{579F9459-1E54-4B9E-A483-B2BA2CCDCE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19066" flipH="1">
                <a:off x="4980050" y="129021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4" name="Straight Connector 163">
                <a:extLst>
                  <a:ext uri="{FF2B5EF4-FFF2-40B4-BE49-F238E27FC236}">
                    <a16:creationId xmlns:a16="http://schemas.microsoft.com/office/drawing/2014/main" id="{D8115189-4C24-4720-B50C-83CC496ADB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39066" flipH="1">
                <a:off x="5011578" y="1218444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5" name="Straight Connector 164">
                <a:extLst>
                  <a:ext uri="{FF2B5EF4-FFF2-40B4-BE49-F238E27FC236}">
                    <a16:creationId xmlns:a16="http://schemas.microsoft.com/office/drawing/2014/main" id="{F95F876D-3470-404F-9243-5EC40DFE8F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19066" flipH="1">
                <a:off x="5044660" y="114554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Straight Connector 165">
                <a:extLst>
                  <a:ext uri="{FF2B5EF4-FFF2-40B4-BE49-F238E27FC236}">
                    <a16:creationId xmlns:a16="http://schemas.microsoft.com/office/drawing/2014/main" id="{4FE1A81A-6E19-4769-A769-752E316AF44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599066" flipH="1">
                <a:off x="5077077" y="107158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Straight Connector 166">
                <a:extLst>
                  <a:ext uri="{FF2B5EF4-FFF2-40B4-BE49-F238E27FC236}">
                    <a16:creationId xmlns:a16="http://schemas.microsoft.com/office/drawing/2014/main" id="{891CBFA3-B405-4674-8898-BB7C54B63D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79066" flipH="1">
                <a:off x="5108515" y="99762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Straight Connector 167">
                <a:extLst>
                  <a:ext uri="{FF2B5EF4-FFF2-40B4-BE49-F238E27FC236}">
                    <a16:creationId xmlns:a16="http://schemas.microsoft.com/office/drawing/2014/main" id="{90F675CC-B913-4DEB-89A9-BB0DE35FCF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99066" flipH="1">
                <a:off x="5132986" y="92129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9" name="Straight Connector 168">
                <a:extLst>
                  <a:ext uri="{FF2B5EF4-FFF2-40B4-BE49-F238E27FC236}">
                    <a16:creationId xmlns:a16="http://schemas.microsoft.com/office/drawing/2014/main" id="{DE0D60A8-7DFE-482F-B4FC-07C02BBFA5F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79066" flipH="1">
                <a:off x="5155617" y="843751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0" name="Straight Connector 169">
                <a:extLst>
                  <a:ext uri="{FF2B5EF4-FFF2-40B4-BE49-F238E27FC236}">
                    <a16:creationId xmlns:a16="http://schemas.microsoft.com/office/drawing/2014/main" id="{90F0997A-644B-4DC0-BE1B-4A47AB1F19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059066" flipH="1">
                <a:off x="5173543" y="76729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1" name="Straight Connector 170">
                <a:extLst>
                  <a:ext uri="{FF2B5EF4-FFF2-40B4-BE49-F238E27FC236}">
                    <a16:creationId xmlns:a16="http://schemas.microsoft.com/office/drawing/2014/main" id="{9EADD15C-633F-4017-8B18-EA5D36C288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39066" flipH="1">
                <a:off x="5189220" y="686819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2" name="Straight Connector 171">
                <a:extLst>
                  <a:ext uri="{FF2B5EF4-FFF2-40B4-BE49-F238E27FC236}">
                    <a16:creationId xmlns:a16="http://schemas.microsoft.com/office/drawing/2014/main" id="{EFEB1DA1-3A98-4123-8523-28DBC35C41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759066" flipH="1">
                <a:off x="5203298" y="607935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3" name="Straight Connector 172">
                <a:extLst>
                  <a:ext uri="{FF2B5EF4-FFF2-40B4-BE49-F238E27FC236}">
                    <a16:creationId xmlns:a16="http://schemas.microsoft.com/office/drawing/2014/main" id="{56453361-9F63-4034-9971-4882158EB9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39066" flipH="1">
                <a:off x="5217376" y="529050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4" name="Straight Connector 173">
                <a:extLst>
                  <a:ext uri="{FF2B5EF4-FFF2-40B4-BE49-F238E27FC236}">
                    <a16:creationId xmlns:a16="http://schemas.microsoft.com/office/drawing/2014/main" id="{6B8A1138-4A40-46E4-8CB6-1BEBD017A2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19066" flipH="1">
                <a:off x="5219297" y="44952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5" name="Straight Connector 174">
                <a:extLst>
                  <a:ext uri="{FF2B5EF4-FFF2-40B4-BE49-F238E27FC236}">
                    <a16:creationId xmlns:a16="http://schemas.microsoft.com/office/drawing/2014/main" id="{4DEE98DD-DA99-4522-A88D-1C08AB35C9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99066" flipH="1">
                <a:off x="5221217" y="36999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Straight Connector 175">
                <a:extLst>
                  <a:ext uri="{FF2B5EF4-FFF2-40B4-BE49-F238E27FC236}">
                    <a16:creationId xmlns:a16="http://schemas.microsoft.com/office/drawing/2014/main" id="{D629849E-30FB-43BD-912C-7AC793D163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19066" flipH="1">
                <a:off x="5227184" y="287702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" name="Straight Connector 176">
                <a:extLst>
                  <a:ext uri="{FF2B5EF4-FFF2-40B4-BE49-F238E27FC236}">
                    <a16:creationId xmlns:a16="http://schemas.microsoft.com/office/drawing/2014/main" id="{ED8DC402-1874-4BAD-B72A-0DB6A46AE7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99066" flipH="1">
                <a:off x="5222512" y="208957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" name="Straight Connector 177">
                <a:extLst>
                  <a:ext uri="{FF2B5EF4-FFF2-40B4-BE49-F238E27FC236}">
                    <a16:creationId xmlns:a16="http://schemas.microsoft.com/office/drawing/2014/main" id="{013E2C7D-5231-4247-BEDD-F076294A299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979066" flipH="1">
                <a:off x="5218052" y="128868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Straight Connector 178">
                <a:extLst>
                  <a:ext uri="{FF2B5EF4-FFF2-40B4-BE49-F238E27FC236}">
                    <a16:creationId xmlns:a16="http://schemas.microsoft.com/office/drawing/2014/main" id="{9AA7F7C0-A42C-43A2-80CE-CCB124FDBE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59066" flipH="1">
                <a:off x="5211120" y="4701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Straight Connector 179">
                <a:extLst>
                  <a:ext uri="{FF2B5EF4-FFF2-40B4-BE49-F238E27FC236}">
                    <a16:creationId xmlns:a16="http://schemas.microsoft.com/office/drawing/2014/main" id="{172AB0D0-1FCB-4B76-B7D8-A1971BE7D9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79066" flipH="1">
                <a:off x="5198033" y="-29683"/>
                <a:ext cx="1937" cy="10439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182" name="Group 181">
            <a:extLst>
              <a:ext uri="{FF2B5EF4-FFF2-40B4-BE49-F238E27FC236}">
                <a16:creationId xmlns:a16="http://schemas.microsoft.com/office/drawing/2014/main" id="{B9BFC0FC-BF8E-4AAB-839D-FFE5A5429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2941778" y="2667453"/>
            <a:ext cx="1070380" cy="4191252"/>
            <a:chOff x="2941778" y="2667453"/>
            <a:chExt cx="1070380" cy="4191252"/>
          </a:xfrm>
        </p:grpSpPr>
        <p:grpSp>
          <p:nvGrpSpPr>
            <p:cNvPr id="183" name="Group 182">
              <a:extLst>
                <a:ext uri="{FF2B5EF4-FFF2-40B4-BE49-F238E27FC236}">
                  <a16:creationId xmlns:a16="http://schemas.microsoft.com/office/drawing/2014/main" id="{17AFE548-A1F1-4495-89D5-FAEB1311DA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2941778" y="3200408"/>
              <a:ext cx="885940" cy="3658297"/>
              <a:chOff x="2941778" y="3200408"/>
              <a:chExt cx="885940" cy="3658297"/>
            </a:xfrm>
          </p:grpSpPr>
          <p:cxnSp>
            <p:nvCxnSpPr>
              <p:cNvPr id="185" name="Straight Connector 184">
                <a:extLst>
                  <a:ext uri="{FF2B5EF4-FFF2-40B4-BE49-F238E27FC236}">
                    <a16:creationId xmlns:a16="http://schemas.microsoft.com/office/drawing/2014/main" id="{61C8E530-811E-4E01-8969-CA0FB79FF47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304888" flipH="1">
                <a:off x="3256573" y="677981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6" name="Straight Connector 185">
                <a:extLst>
                  <a:ext uri="{FF2B5EF4-FFF2-40B4-BE49-F238E27FC236}">
                    <a16:creationId xmlns:a16="http://schemas.microsoft.com/office/drawing/2014/main" id="{869D3136-75DF-4206-956A-279FEC8B18F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184888" flipH="1">
                <a:off x="3314833" y="667887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7" name="Straight Connector 186">
                <a:extLst>
                  <a:ext uri="{FF2B5EF4-FFF2-40B4-BE49-F238E27FC236}">
                    <a16:creationId xmlns:a16="http://schemas.microsoft.com/office/drawing/2014/main" id="{600B742F-F1D3-4BC5-A650-5E5D110E913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004888" flipH="1">
                <a:off x="3378190" y="657672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8" name="Straight Connector 187">
                <a:extLst>
                  <a:ext uri="{FF2B5EF4-FFF2-40B4-BE49-F238E27FC236}">
                    <a16:creationId xmlns:a16="http://schemas.microsoft.com/office/drawing/2014/main" id="{3DACBFE2-32E6-4B31-A0F1-2F73BDBAF86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884888" flipH="1">
                <a:off x="3436007" y="64750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9" name="Straight Connector 188">
                <a:extLst>
                  <a:ext uri="{FF2B5EF4-FFF2-40B4-BE49-F238E27FC236}">
                    <a16:creationId xmlns:a16="http://schemas.microsoft.com/office/drawing/2014/main" id="{C7C8B670-C311-4FE2-856E-72FD25F19AB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764888" flipH="1">
                <a:off x="3484450" y="63614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0" name="Straight Connector 189">
                <a:extLst>
                  <a:ext uri="{FF2B5EF4-FFF2-40B4-BE49-F238E27FC236}">
                    <a16:creationId xmlns:a16="http://schemas.microsoft.com/office/drawing/2014/main" id="{AE1CB7D5-8CEC-4F16-B833-C8CA3251D6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44888" flipH="1">
                <a:off x="3532971" y="62527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1" name="Straight Connector 190">
                <a:extLst>
                  <a:ext uri="{FF2B5EF4-FFF2-40B4-BE49-F238E27FC236}">
                    <a16:creationId xmlns:a16="http://schemas.microsoft.com/office/drawing/2014/main" id="{B9BF9A95-2848-4DB1-A322-2DEF7CFFFE9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464888" flipH="1">
                <a:off x="3572889" y="614546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2" name="Straight Connector 191">
                <a:extLst>
                  <a:ext uri="{FF2B5EF4-FFF2-40B4-BE49-F238E27FC236}">
                    <a16:creationId xmlns:a16="http://schemas.microsoft.com/office/drawing/2014/main" id="{01655FA9-E402-464A-B834-B9BF918F74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344888" flipH="1">
                <a:off x="3609700" y="603056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3" name="Straight Connector 192">
                <a:extLst>
                  <a:ext uri="{FF2B5EF4-FFF2-40B4-BE49-F238E27FC236}">
                    <a16:creationId xmlns:a16="http://schemas.microsoft.com/office/drawing/2014/main" id="{CE703E25-BDC3-48A2-8EE7-812AF9B1F90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224888" flipH="1">
                <a:off x="3646510" y="5915666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4" name="Straight Connector 193">
                <a:extLst>
                  <a:ext uri="{FF2B5EF4-FFF2-40B4-BE49-F238E27FC236}">
                    <a16:creationId xmlns:a16="http://schemas.microsoft.com/office/drawing/2014/main" id="{36B8D0C1-3603-4E1A-9587-A083C1A54C0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104888" flipH="1">
                <a:off x="3670741" y="580063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" name="Straight Connector 194">
                <a:extLst>
                  <a:ext uri="{FF2B5EF4-FFF2-40B4-BE49-F238E27FC236}">
                    <a16:creationId xmlns:a16="http://schemas.microsoft.com/office/drawing/2014/main" id="{79358046-E400-48CC-B338-2C390DE39C7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924888" flipH="1">
                <a:off x="3696153" y="568682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6" name="Straight Connector 195">
                <a:extLst>
                  <a:ext uri="{FF2B5EF4-FFF2-40B4-BE49-F238E27FC236}">
                    <a16:creationId xmlns:a16="http://schemas.microsoft.com/office/drawing/2014/main" id="{D1B006D4-89A2-43D7-BFA8-B70AF3F7F8D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804888" flipH="1">
                <a:off x="3722316" y="5568741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7" name="Straight Connector 196">
                <a:extLst>
                  <a:ext uri="{FF2B5EF4-FFF2-40B4-BE49-F238E27FC236}">
                    <a16:creationId xmlns:a16="http://schemas.microsoft.com/office/drawing/2014/main" id="{4AF535CA-ADAF-4783-98A9-A56188856D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684888" flipH="1">
                <a:off x="3737065" y="545037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8" name="Straight Connector 197">
                <a:extLst>
                  <a:ext uri="{FF2B5EF4-FFF2-40B4-BE49-F238E27FC236}">
                    <a16:creationId xmlns:a16="http://schemas.microsoft.com/office/drawing/2014/main" id="{079D38BB-8A8D-4DFB-B3D6-8A337A1A91F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564888" flipH="1">
                <a:off x="3748830" y="533029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9" name="Straight Connector 198">
                <a:extLst>
                  <a:ext uri="{FF2B5EF4-FFF2-40B4-BE49-F238E27FC236}">
                    <a16:creationId xmlns:a16="http://schemas.microsoft.com/office/drawing/2014/main" id="{9E8309B5-4A68-4D6C-B7A2-FFCB3CC75C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384888" flipH="1">
                <a:off x="3747770" y="5213979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0" name="Straight Connector 199">
                <a:extLst>
                  <a:ext uri="{FF2B5EF4-FFF2-40B4-BE49-F238E27FC236}">
                    <a16:creationId xmlns:a16="http://schemas.microsoft.com/office/drawing/2014/main" id="{67719F25-FC3D-4257-A6E0-FA6E53C55FC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264888" flipH="1">
                <a:off x="3748126" y="50951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1" name="Straight Connector 200">
                <a:extLst>
                  <a:ext uri="{FF2B5EF4-FFF2-40B4-BE49-F238E27FC236}">
                    <a16:creationId xmlns:a16="http://schemas.microsoft.com/office/drawing/2014/main" id="{5CEAD808-5181-499E-8029-9BBD4507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144888" flipH="1">
                <a:off x="3746936" y="497536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Straight Connector 201">
                <a:extLst>
                  <a:ext uri="{FF2B5EF4-FFF2-40B4-BE49-F238E27FC236}">
                    <a16:creationId xmlns:a16="http://schemas.microsoft.com/office/drawing/2014/main" id="{9833C6CB-F586-4534-891C-05E14EC0555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024888" flipH="1">
                <a:off x="3744424" y="485614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3" name="Straight Connector 202">
                <a:extLst>
                  <a:ext uri="{FF2B5EF4-FFF2-40B4-BE49-F238E27FC236}">
                    <a16:creationId xmlns:a16="http://schemas.microsoft.com/office/drawing/2014/main" id="{5322DA61-797B-4FC1-BEAB-AC65AEF1FB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844888" flipH="1">
                <a:off x="3731044" y="473796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Straight Connector 203">
                <a:extLst>
                  <a:ext uri="{FF2B5EF4-FFF2-40B4-BE49-F238E27FC236}">
                    <a16:creationId xmlns:a16="http://schemas.microsoft.com/office/drawing/2014/main" id="{9D1F9FD3-8946-4515-820F-A3FA331D41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724888" flipH="1">
                <a:off x="3714431" y="461925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5" name="Straight Connector 204">
                <a:extLst>
                  <a:ext uri="{FF2B5EF4-FFF2-40B4-BE49-F238E27FC236}">
                    <a16:creationId xmlns:a16="http://schemas.microsoft.com/office/drawing/2014/main" id="{B4AFE36B-6249-4BEF-9752-AD5BC4BAC12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604888" flipH="1">
                <a:off x="3692114" y="45048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Straight Connector 205">
                <a:extLst>
                  <a:ext uri="{FF2B5EF4-FFF2-40B4-BE49-F238E27FC236}">
                    <a16:creationId xmlns:a16="http://schemas.microsoft.com/office/drawing/2014/main" id="{72B85882-3535-490E-9334-89A58D347B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484888" flipH="1">
                <a:off x="3664306" y="438644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7" name="Straight Connector 206">
                <a:extLst>
                  <a:ext uri="{FF2B5EF4-FFF2-40B4-BE49-F238E27FC236}">
                    <a16:creationId xmlns:a16="http://schemas.microsoft.com/office/drawing/2014/main" id="{CF6A8FAD-A040-4657-B3D3-6B1A8C0F91B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304888" flipH="1">
                <a:off x="3635304" y="427113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Straight Connector 207">
                <a:extLst>
                  <a:ext uri="{FF2B5EF4-FFF2-40B4-BE49-F238E27FC236}">
                    <a16:creationId xmlns:a16="http://schemas.microsoft.com/office/drawing/2014/main" id="{1BE435CB-92C8-4BE3-B412-F3DFF64B72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184888" flipH="1">
                <a:off x="3606302" y="4155823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Straight Connector 208">
                <a:extLst>
                  <a:ext uri="{FF2B5EF4-FFF2-40B4-BE49-F238E27FC236}">
                    <a16:creationId xmlns:a16="http://schemas.microsoft.com/office/drawing/2014/main" id="{BFF76230-D644-4DA5-9E80-F0688CB07E0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4064888" flipH="1">
                <a:off x="3560459" y="40470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0" name="Straight Connector 209">
                <a:extLst>
                  <a:ext uri="{FF2B5EF4-FFF2-40B4-BE49-F238E27FC236}">
                    <a16:creationId xmlns:a16="http://schemas.microsoft.com/office/drawing/2014/main" id="{E6352973-882F-449B-BD82-1653A85421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944888" flipH="1">
                <a:off x="3514615" y="393826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Straight Connector 210">
                <a:extLst>
                  <a:ext uri="{FF2B5EF4-FFF2-40B4-BE49-F238E27FC236}">
                    <a16:creationId xmlns:a16="http://schemas.microsoft.com/office/drawing/2014/main" id="{0C483037-8490-4FC4-909B-B9738D2466E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764888" flipH="1">
                <a:off x="3472562" y="3823288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2" name="Straight Connector 211">
                <a:extLst>
                  <a:ext uri="{FF2B5EF4-FFF2-40B4-BE49-F238E27FC236}">
                    <a16:creationId xmlns:a16="http://schemas.microsoft.com/office/drawing/2014/main" id="{72ACA8F8-F236-4D26-ADB0-F61FBD25B0E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44888" flipH="1">
                <a:off x="3418275" y="371958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Straight Connector 212">
                <a:extLst>
                  <a:ext uri="{FF2B5EF4-FFF2-40B4-BE49-F238E27FC236}">
                    <a16:creationId xmlns:a16="http://schemas.microsoft.com/office/drawing/2014/main" id="{ADF0B241-ABD7-4949-BBDA-6285680BE0B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524888" flipH="1">
                <a:off x="3363457" y="3613937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4" name="Straight Connector 213">
                <a:extLst>
                  <a:ext uri="{FF2B5EF4-FFF2-40B4-BE49-F238E27FC236}">
                    <a16:creationId xmlns:a16="http://schemas.microsoft.com/office/drawing/2014/main" id="{A5A44A15-EF14-4EC3-99FA-34DFE18C1C8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404888" flipH="1">
                <a:off x="3304217" y="3507404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Straight Connector 214">
                <a:extLst>
                  <a:ext uri="{FF2B5EF4-FFF2-40B4-BE49-F238E27FC236}">
                    <a16:creationId xmlns:a16="http://schemas.microsoft.com/office/drawing/2014/main" id="{5B7347DD-7F44-492E-BD6E-11F270DBED4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224888" flipH="1">
                <a:off x="3239792" y="3411600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6" name="Straight Connector 215">
                <a:extLst>
                  <a:ext uri="{FF2B5EF4-FFF2-40B4-BE49-F238E27FC236}">
                    <a16:creationId xmlns:a16="http://schemas.microsoft.com/office/drawing/2014/main" id="{C6655349-619F-4EEB-A88A-9E6744196B4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104888" flipH="1">
                <a:off x="3164790" y="331474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7" name="Straight Connector 216">
                <a:extLst>
                  <a:ext uri="{FF2B5EF4-FFF2-40B4-BE49-F238E27FC236}">
                    <a16:creationId xmlns:a16="http://schemas.microsoft.com/office/drawing/2014/main" id="{8B79D492-0F9F-4299-90D0-B4D21365FBB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84888" flipH="1">
                <a:off x="3092263" y="321930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8" name="Straight Connector 217">
                <a:extLst>
                  <a:ext uri="{FF2B5EF4-FFF2-40B4-BE49-F238E27FC236}">
                    <a16:creationId xmlns:a16="http://schemas.microsoft.com/office/drawing/2014/main" id="{858EC2F2-22B9-4679-A14E-7482E62F54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64888" flipH="1">
                <a:off x="3017791" y="3124395"/>
                <a:ext cx="2875" cy="154901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84" name="Freeform 354">
              <a:extLst>
                <a:ext uri="{FF2B5EF4-FFF2-40B4-BE49-F238E27FC236}">
                  <a16:creationId xmlns:a16="http://schemas.microsoft.com/office/drawing/2014/main" id="{236CFB8A-D5CC-4EC4-B366-BCF49EE08F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9884888">
              <a:off x="2988669" y="2667453"/>
              <a:ext cx="1023489" cy="4136689"/>
            </a:xfrm>
            <a:custGeom>
              <a:avLst/>
              <a:gdLst>
                <a:gd name="connsiteX0" fmla="*/ 514487 w 1023489"/>
                <a:gd name="connsiteY0" fmla="*/ 4136689 h 4136689"/>
                <a:gd name="connsiteX1" fmla="*/ 479796 w 1023489"/>
                <a:gd name="connsiteY1" fmla="*/ 4082575 h 4136689"/>
                <a:gd name="connsiteX2" fmla="*/ 0 w 1023489"/>
                <a:gd name="connsiteY2" fmla="*/ 2364087 h 4136689"/>
                <a:gd name="connsiteX3" fmla="*/ 970682 w 1023489"/>
                <a:gd name="connsiteY3" fmla="*/ 20654 h 4136689"/>
                <a:gd name="connsiteX4" fmla="*/ 993407 w 1023489"/>
                <a:gd name="connsiteY4" fmla="*/ 0 h 4136689"/>
                <a:gd name="connsiteX5" fmla="*/ 1023489 w 1023489"/>
                <a:gd name="connsiteY5" fmla="*/ 8202 h 4136689"/>
                <a:gd name="connsiteX6" fmla="*/ 989302 w 1023489"/>
                <a:gd name="connsiteY6" fmla="*/ 39274 h 4136689"/>
                <a:gd name="connsiteX7" fmla="*/ 26333 w 1023489"/>
                <a:gd name="connsiteY7" fmla="*/ 2364087 h 4136689"/>
                <a:gd name="connsiteX8" fmla="*/ 502317 w 1023489"/>
                <a:gd name="connsiteY8" fmla="*/ 4068922 h 4136689"/>
                <a:gd name="connsiteX9" fmla="*/ 536898 w 1023489"/>
                <a:gd name="connsiteY9" fmla="*/ 4122864 h 4136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023489" h="4136689">
                  <a:moveTo>
                    <a:pt x="514487" y="4136689"/>
                  </a:moveTo>
                  <a:lnTo>
                    <a:pt x="479796" y="4082575"/>
                  </a:lnTo>
                  <a:cubicBezTo>
                    <a:pt x="175330" y="3581492"/>
                    <a:pt x="0" y="2993264"/>
                    <a:pt x="0" y="2364087"/>
                  </a:cubicBezTo>
                  <a:cubicBezTo>
                    <a:pt x="0" y="1448919"/>
                    <a:pt x="370945" y="620390"/>
                    <a:pt x="970682" y="20654"/>
                  </a:cubicBezTo>
                  <a:lnTo>
                    <a:pt x="993407" y="0"/>
                  </a:lnTo>
                  <a:lnTo>
                    <a:pt x="1023489" y="8202"/>
                  </a:lnTo>
                  <a:lnTo>
                    <a:pt x="989302" y="39274"/>
                  </a:lnTo>
                  <a:cubicBezTo>
                    <a:pt x="394330" y="634245"/>
                    <a:pt x="26333" y="1456191"/>
                    <a:pt x="26333" y="2364087"/>
                  </a:cubicBezTo>
                  <a:cubicBezTo>
                    <a:pt x="26333" y="2988265"/>
                    <a:pt x="200269" y="3571818"/>
                    <a:pt x="502317" y="4068922"/>
                  </a:cubicBezTo>
                  <a:lnTo>
                    <a:pt x="536898" y="4122864"/>
                  </a:ln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220" name="Group 219">
            <a:extLst>
              <a:ext uri="{FF2B5EF4-FFF2-40B4-BE49-F238E27FC236}">
                <a16:creationId xmlns:a16="http://schemas.microsoft.com/office/drawing/2014/main" id="{7C733035-E3B0-4503-8AD1-A8AD345C5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rot="16739066">
            <a:off x="5109742" y="1091236"/>
            <a:ext cx="2877042" cy="2500298"/>
            <a:chOff x="5281603" y="104899"/>
            <a:chExt cx="6910397" cy="6005491"/>
          </a:xfrm>
        </p:grpSpPr>
        <p:sp>
          <p:nvSpPr>
            <p:cNvPr id="221" name="Freeform 532">
              <a:extLst>
                <a:ext uri="{FF2B5EF4-FFF2-40B4-BE49-F238E27FC236}">
                  <a16:creationId xmlns:a16="http://schemas.microsoft.com/office/drawing/2014/main" id="{060686AE-2604-49AC-96FE-95DE3926C4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281603" y="104899"/>
              <a:ext cx="6896713" cy="6005491"/>
            </a:xfrm>
            <a:custGeom>
              <a:avLst/>
              <a:gdLst>
                <a:gd name="connsiteX0" fmla="*/ 3912717 w 6896713"/>
                <a:gd name="connsiteY0" fmla="*/ 0 h 6005491"/>
                <a:gd name="connsiteX1" fmla="*/ 6679426 w 6896713"/>
                <a:gd name="connsiteY1" fmla="*/ 1146008 h 6005491"/>
                <a:gd name="connsiteX2" fmla="*/ 6896713 w 6896713"/>
                <a:gd name="connsiteY2" fmla="*/ 1385085 h 6005491"/>
                <a:gd name="connsiteX3" fmla="*/ 6896713 w 6896713"/>
                <a:gd name="connsiteY3" fmla="*/ 1431256 h 6005491"/>
                <a:gd name="connsiteX4" fmla="*/ 6657442 w 6896713"/>
                <a:gd name="connsiteY4" fmla="*/ 1167992 h 6005491"/>
                <a:gd name="connsiteX5" fmla="*/ 3912717 w 6896713"/>
                <a:gd name="connsiteY5" fmla="*/ 31089 h 6005491"/>
                <a:gd name="connsiteX6" fmla="*/ 31089 w 6896713"/>
                <a:gd name="connsiteY6" fmla="*/ 3912717 h 6005491"/>
                <a:gd name="connsiteX7" fmla="*/ 593046 w 6896713"/>
                <a:gd name="connsiteY7" fmla="*/ 5925483 h 6005491"/>
                <a:gd name="connsiteX8" fmla="*/ 633874 w 6896713"/>
                <a:gd name="connsiteY8" fmla="*/ 5989169 h 6005491"/>
                <a:gd name="connsiteX9" fmla="*/ 607415 w 6896713"/>
                <a:gd name="connsiteY9" fmla="*/ 6005491 h 6005491"/>
                <a:gd name="connsiteX10" fmla="*/ 566458 w 6896713"/>
                <a:gd name="connsiteY10" fmla="*/ 5941603 h 6005491"/>
                <a:gd name="connsiteX11" fmla="*/ 0 w 6896713"/>
                <a:gd name="connsiteY11" fmla="*/ 3912717 h 6005491"/>
                <a:gd name="connsiteX12" fmla="*/ 3912717 w 6896713"/>
                <a:gd name="connsiteY12" fmla="*/ 0 h 600549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6896713" h="6005491">
                  <a:moveTo>
                    <a:pt x="3912717" y="0"/>
                  </a:moveTo>
                  <a:cubicBezTo>
                    <a:pt x="4993184" y="0"/>
                    <a:pt x="5971363" y="437946"/>
                    <a:pt x="6679426" y="1146008"/>
                  </a:cubicBezTo>
                  <a:lnTo>
                    <a:pt x="6896713" y="1385085"/>
                  </a:lnTo>
                  <a:lnTo>
                    <a:pt x="6896713" y="1431256"/>
                  </a:lnTo>
                  <a:lnTo>
                    <a:pt x="6657442" y="1167992"/>
                  </a:lnTo>
                  <a:cubicBezTo>
                    <a:pt x="5955006" y="465555"/>
                    <a:pt x="4984599" y="31089"/>
                    <a:pt x="3912717" y="31089"/>
                  </a:cubicBezTo>
                  <a:cubicBezTo>
                    <a:pt x="1768953" y="31089"/>
                    <a:pt x="31089" y="1768953"/>
                    <a:pt x="31089" y="3912717"/>
                  </a:cubicBezTo>
                  <a:cubicBezTo>
                    <a:pt x="31089" y="4649636"/>
                    <a:pt x="236442" y="5338592"/>
                    <a:pt x="593046" y="5925483"/>
                  </a:cubicBezTo>
                  <a:lnTo>
                    <a:pt x="633874" y="5989169"/>
                  </a:lnTo>
                  <a:lnTo>
                    <a:pt x="607415" y="6005491"/>
                  </a:lnTo>
                  <a:lnTo>
                    <a:pt x="566458" y="5941603"/>
                  </a:lnTo>
                  <a:cubicBezTo>
                    <a:pt x="206998" y="5350013"/>
                    <a:pt x="0" y="4655538"/>
                    <a:pt x="0" y="3912717"/>
                  </a:cubicBezTo>
                  <a:cubicBezTo>
                    <a:pt x="0" y="1751783"/>
                    <a:pt x="1751783" y="0"/>
                    <a:pt x="3912717" y="0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2" name="Group 221">
              <a:extLst>
                <a:ext uri="{FF2B5EF4-FFF2-40B4-BE49-F238E27FC236}">
                  <a16:creationId xmlns:a16="http://schemas.microsoft.com/office/drawing/2014/main" id="{44D0AC67-8CED-4685-9EA6-D9A2926855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5516018" y="331504"/>
              <a:ext cx="6675982" cy="5235326"/>
              <a:chOff x="5516018" y="331504"/>
              <a:chExt cx="6675982" cy="5235326"/>
            </a:xfrm>
          </p:grpSpPr>
          <p:cxnSp>
            <p:nvCxnSpPr>
              <p:cNvPr id="223" name="Straight Connector 222">
                <a:extLst>
                  <a:ext uri="{FF2B5EF4-FFF2-40B4-BE49-F238E27FC236}">
                    <a16:creationId xmlns:a16="http://schemas.microsoft.com/office/drawing/2014/main" id="{B26223F4-4FBD-480E-9C92-291961DB83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9266830" y="3315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4" name="Straight Connector 223">
                <a:extLst>
                  <a:ext uri="{FF2B5EF4-FFF2-40B4-BE49-F238E27FC236}">
                    <a16:creationId xmlns:a16="http://schemas.microsoft.com/office/drawing/2014/main" id="{ADD69673-15CA-42F2-B172-9A6228114AC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" flipH="1">
                <a:off x="9408861" y="3383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5" name="Straight Connector 224">
                <a:extLst>
                  <a:ext uri="{FF2B5EF4-FFF2-40B4-BE49-F238E27FC236}">
                    <a16:creationId xmlns:a16="http://schemas.microsoft.com/office/drawing/2014/main" id="{AA1DE507-E255-4901-9A13-225CAC434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" flipH="1">
                <a:off x="9551700" y="34763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6" name="Straight Connector 225">
                <a:extLst>
                  <a:ext uri="{FF2B5EF4-FFF2-40B4-BE49-F238E27FC236}">
                    <a16:creationId xmlns:a16="http://schemas.microsoft.com/office/drawing/2014/main" id="{01C28D5A-8204-4E22-B598-A50CC9CAB91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60000" flipH="1">
                <a:off x="9688748" y="36808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7" name="Straight Connector 226">
                <a:extLst>
                  <a:ext uri="{FF2B5EF4-FFF2-40B4-BE49-F238E27FC236}">
                    <a16:creationId xmlns:a16="http://schemas.microsoft.com/office/drawing/2014/main" id="{FCCC9FE2-617B-4AAC-885F-EEA8D05009A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540000" flipH="1">
                <a:off x="9824866" y="38922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8" name="Straight Connector 227">
                <a:extLst>
                  <a:ext uri="{FF2B5EF4-FFF2-40B4-BE49-F238E27FC236}">
                    <a16:creationId xmlns:a16="http://schemas.microsoft.com/office/drawing/2014/main" id="{38B2AD70-681D-48E1-BFCD-256FD207E6A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660000" flipH="1">
                <a:off x="9966867" y="41754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29" name="Straight Connector 228">
                <a:extLst>
                  <a:ext uri="{FF2B5EF4-FFF2-40B4-BE49-F238E27FC236}">
                    <a16:creationId xmlns:a16="http://schemas.microsoft.com/office/drawing/2014/main" id="{945E4A4A-6520-4ED1-B1F4-92F7A246BB1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780000" flipH="1">
                <a:off x="10104425" y="4458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0" name="Straight Connector 229">
                <a:extLst>
                  <a:ext uri="{FF2B5EF4-FFF2-40B4-BE49-F238E27FC236}">
                    <a16:creationId xmlns:a16="http://schemas.microsoft.com/office/drawing/2014/main" id="{99C8D953-0679-4FD4-8D8F-CA98E35293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00000" flipH="1">
                <a:off x="10240513" y="47948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1" name="Straight Connector 230">
                <a:extLst>
                  <a:ext uri="{FF2B5EF4-FFF2-40B4-BE49-F238E27FC236}">
                    <a16:creationId xmlns:a16="http://schemas.microsoft.com/office/drawing/2014/main" id="{B84BFF03-7516-4075-9220-6B0E6343C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80000" flipH="1">
                <a:off x="10373882" y="52435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2" name="Straight Connector 231">
                <a:extLst>
                  <a:ext uri="{FF2B5EF4-FFF2-40B4-BE49-F238E27FC236}">
                    <a16:creationId xmlns:a16="http://schemas.microsoft.com/office/drawing/2014/main" id="{7565D2F6-D8EC-4FBE-A5B3-2CFFD47EF2E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00000" flipH="1">
                <a:off x="10505632" y="570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3" name="Straight Connector 232">
                <a:extLst>
                  <a:ext uri="{FF2B5EF4-FFF2-40B4-BE49-F238E27FC236}">
                    <a16:creationId xmlns:a16="http://schemas.microsoft.com/office/drawing/2014/main" id="{619CBD6C-F312-4BC7-988D-E668D7A19F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20000" flipH="1">
                <a:off x="10637382" y="62134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4" name="Straight Connector 233">
                <a:extLst>
                  <a:ext uri="{FF2B5EF4-FFF2-40B4-BE49-F238E27FC236}">
                    <a16:creationId xmlns:a16="http://schemas.microsoft.com/office/drawing/2014/main" id="{768F19D8-6E6A-40CE-ACFE-31AB3D9463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40000" flipH="1">
                <a:off x="10760965" y="69043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Straight Connector 234">
                <a:extLst>
                  <a:ext uri="{FF2B5EF4-FFF2-40B4-BE49-F238E27FC236}">
                    <a16:creationId xmlns:a16="http://schemas.microsoft.com/office/drawing/2014/main" id="{63747A3E-9566-47FC-8467-E6AA95FDCE8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20000" flipH="1">
                <a:off x="10888991" y="755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6" name="Straight Connector 235">
                <a:extLst>
                  <a:ext uri="{FF2B5EF4-FFF2-40B4-BE49-F238E27FC236}">
                    <a16:creationId xmlns:a16="http://schemas.microsoft.com/office/drawing/2014/main" id="{98433EB9-4D02-4738-A58D-C9BFD617C17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40000" flipH="1">
                <a:off x="11010193" y="81974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Straight Connector 236">
                <a:extLst>
                  <a:ext uri="{FF2B5EF4-FFF2-40B4-BE49-F238E27FC236}">
                    <a16:creationId xmlns:a16="http://schemas.microsoft.com/office/drawing/2014/main" id="{2DA60593-0FB9-400D-A7E8-950C701363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860000" flipH="1">
                <a:off x="11129014" y="89566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8" name="Straight Connector 237">
                <a:extLst>
                  <a:ext uri="{FF2B5EF4-FFF2-40B4-BE49-F238E27FC236}">
                    <a16:creationId xmlns:a16="http://schemas.microsoft.com/office/drawing/2014/main" id="{91357033-493E-4BB5-90CE-50B15B89222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980000" flipH="1">
                <a:off x="11249872" y="9680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9" name="Straight Connector 238">
                <a:extLst>
                  <a:ext uri="{FF2B5EF4-FFF2-40B4-BE49-F238E27FC236}">
                    <a16:creationId xmlns:a16="http://schemas.microsoft.com/office/drawing/2014/main" id="{89E0C057-1791-4F43-8D83-02D46B60268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160000" flipH="1">
                <a:off x="11366875" y="10480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0" name="Straight Connector 239">
                <a:extLst>
                  <a:ext uri="{FF2B5EF4-FFF2-40B4-BE49-F238E27FC236}">
                    <a16:creationId xmlns:a16="http://schemas.microsoft.com/office/drawing/2014/main" id="{60A0B44A-7297-4BAC-A7FC-63DC1E9576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280000" flipH="1">
                <a:off x="11474058" y="11315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1" name="Straight Connector 240">
                <a:extLst>
                  <a:ext uri="{FF2B5EF4-FFF2-40B4-BE49-F238E27FC236}">
                    <a16:creationId xmlns:a16="http://schemas.microsoft.com/office/drawing/2014/main" id="{4EB46B32-3AF2-4CEF-BA6D-2F28AD11B2C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400000" flipH="1">
                <a:off x="11583303" y="122179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2" name="Straight Connector 241">
                <a:extLst>
                  <a:ext uri="{FF2B5EF4-FFF2-40B4-BE49-F238E27FC236}">
                    <a16:creationId xmlns:a16="http://schemas.microsoft.com/office/drawing/2014/main" id="{32F0294A-F34F-455C-B6F6-9932D1F90EE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520000" flipH="1">
                <a:off x="11685344" y="132177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3" name="Straight Connector 242">
                <a:extLst>
                  <a:ext uri="{FF2B5EF4-FFF2-40B4-BE49-F238E27FC236}">
                    <a16:creationId xmlns:a16="http://schemas.microsoft.com/office/drawing/2014/main" id="{98FC295C-8260-4059-B0A7-3BF90787C8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700000" flipH="1">
                <a:off x="11787704" y="14176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4" name="Straight Connector 243">
                <a:extLst>
                  <a:ext uri="{FF2B5EF4-FFF2-40B4-BE49-F238E27FC236}">
                    <a16:creationId xmlns:a16="http://schemas.microsoft.com/office/drawing/2014/main" id="{5A927E98-F4E6-41F4-817A-0EB99C875F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820000" flipH="1">
                <a:off x="11880859" y="15179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5" name="Straight Connector 244">
                <a:extLst>
                  <a:ext uri="{FF2B5EF4-FFF2-40B4-BE49-F238E27FC236}">
                    <a16:creationId xmlns:a16="http://schemas.microsoft.com/office/drawing/2014/main" id="{FB9F5E23-9B1F-45F2-91BC-6156E9D41A7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2940000" flipH="1">
                <a:off x="11969252" y="162743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6" name="Straight Connector 245">
                <a:extLst>
                  <a:ext uri="{FF2B5EF4-FFF2-40B4-BE49-F238E27FC236}">
                    <a16:creationId xmlns:a16="http://schemas.microsoft.com/office/drawing/2014/main" id="{1DAFC55F-5F38-4EFF-94AE-D48729ABDE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3060000" flipH="1">
                <a:off x="12062016" y="173601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7" name="Straight Connector 246">
                <a:extLst>
                  <a:ext uri="{FF2B5EF4-FFF2-40B4-BE49-F238E27FC236}">
                    <a16:creationId xmlns:a16="http://schemas.microsoft.com/office/drawing/2014/main" id="{4F03A776-4194-47B3-8F5D-90D0B4CFD8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074680" y="1910249"/>
                <a:ext cx="117320" cy="82912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8" name="Straight Connector 247">
                <a:extLst>
                  <a:ext uri="{FF2B5EF4-FFF2-40B4-BE49-F238E27FC236}">
                    <a16:creationId xmlns:a16="http://schemas.microsoft.com/office/drawing/2014/main" id="{8B4BBFD3-E7B2-449A-9C0B-A6F4FF8CC22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flipH="1">
                <a:off x="12149943" y="2083594"/>
                <a:ext cx="39676" cy="21436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49" name="Straight Connector 248">
                <a:extLst>
                  <a:ext uri="{FF2B5EF4-FFF2-40B4-BE49-F238E27FC236}">
                    <a16:creationId xmlns:a16="http://schemas.microsoft.com/office/drawing/2014/main" id="{FB50DFBF-D716-4730-8A6A-46CBA33DDC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" flipH="1">
                <a:off x="9127990" y="33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0" name="Straight Connector 249">
                <a:extLst>
                  <a:ext uri="{FF2B5EF4-FFF2-40B4-BE49-F238E27FC236}">
                    <a16:creationId xmlns:a16="http://schemas.microsoft.com/office/drawing/2014/main" id="{8BFA276E-82F2-4AB9-881D-FF2FFB3FA42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" flipH="1">
                <a:off x="8987576" y="33663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Straight Connector 250">
                <a:extLst>
                  <a:ext uri="{FF2B5EF4-FFF2-40B4-BE49-F238E27FC236}">
                    <a16:creationId xmlns:a16="http://schemas.microsoft.com/office/drawing/2014/main" id="{F4033428-2D66-4162-95BD-2F12AE214E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" flipH="1">
                <a:off x="8844859" y="35117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2" name="Straight Connector 251">
                <a:extLst>
                  <a:ext uri="{FF2B5EF4-FFF2-40B4-BE49-F238E27FC236}">
                    <a16:creationId xmlns:a16="http://schemas.microsoft.com/office/drawing/2014/main" id="{932FABEB-7D31-4F74-8A8D-611EB31FA7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" flipH="1">
                <a:off x="8706904" y="3657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Straight Connector 252">
                <a:extLst>
                  <a:ext uri="{FF2B5EF4-FFF2-40B4-BE49-F238E27FC236}">
                    <a16:creationId xmlns:a16="http://schemas.microsoft.com/office/drawing/2014/main" id="{C2A4BEEF-4C3B-48A5-AE18-0657A9C9D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20000" flipH="1">
                <a:off x="8568008" y="38789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4" name="Straight Connector 253">
                <a:extLst>
                  <a:ext uri="{FF2B5EF4-FFF2-40B4-BE49-F238E27FC236}">
                    <a16:creationId xmlns:a16="http://schemas.microsoft.com/office/drawing/2014/main" id="{B053EEFA-1D75-42F7-BE4A-1942EABF9F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840000" flipH="1">
                <a:off x="8429112" y="4100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Straight Connector 254">
                <a:extLst>
                  <a:ext uri="{FF2B5EF4-FFF2-40B4-BE49-F238E27FC236}">
                    <a16:creationId xmlns:a16="http://schemas.microsoft.com/office/drawing/2014/main" id="{4A7A9C9C-3652-48C3-991A-5C09CC41BEB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960000" flipH="1">
                <a:off x="8294968" y="4462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6" name="Straight Connector 255">
                <a:extLst>
                  <a:ext uri="{FF2B5EF4-FFF2-40B4-BE49-F238E27FC236}">
                    <a16:creationId xmlns:a16="http://schemas.microsoft.com/office/drawing/2014/main" id="{4EC3A9C0-F263-4B32-A75E-8AF7DF85E9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080000" flipH="1">
                <a:off x="8160824" y="48237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7" name="Straight Connector 256">
                <a:extLst>
                  <a:ext uri="{FF2B5EF4-FFF2-40B4-BE49-F238E27FC236}">
                    <a16:creationId xmlns:a16="http://schemas.microsoft.com/office/drawing/2014/main" id="{9B705704-77CA-45BE-9A33-EFC7761F4AA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260000" flipH="1">
                <a:off x="8027689" y="53184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>
                <a:extLst>
                  <a:ext uri="{FF2B5EF4-FFF2-40B4-BE49-F238E27FC236}">
                    <a16:creationId xmlns:a16="http://schemas.microsoft.com/office/drawing/2014/main" id="{B2F85FF6-A2E4-40A6-A585-8E90A1232C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380000" flipH="1">
                <a:off x="7894554" y="58132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>
                <a:extLst>
                  <a:ext uri="{FF2B5EF4-FFF2-40B4-BE49-F238E27FC236}">
                    <a16:creationId xmlns:a16="http://schemas.microsoft.com/office/drawing/2014/main" id="{E3C0D6C1-D5DE-43CC-8E5E-EE2D977B302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500000" flipH="1">
                <a:off x="7761419" y="63079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0" name="Straight Connector 259">
                <a:extLst>
                  <a:ext uri="{FF2B5EF4-FFF2-40B4-BE49-F238E27FC236}">
                    <a16:creationId xmlns:a16="http://schemas.microsoft.com/office/drawing/2014/main" id="{EA27F37C-7743-4071-B3A8-FE98919460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620000" flipH="1">
                <a:off x="7636645" y="68980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Straight Connector 260">
                <a:extLst>
                  <a:ext uri="{FF2B5EF4-FFF2-40B4-BE49-F238E27FC236}">
                    <a16:creationId xmlns:a16="http://schemas.microsoft.com/office/drawing/2014/main" id="{E6BE4277-0719-4C3F-AB91-A39219E95A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800000" flipH="1">
                <a:off x="7511871" y="75119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>
                <a:extLst>
                  <a:ext uri="{FF2B5EF4-FFF2-40B4-BE49-F238E27FC236}">
                    <a16:creationId xmlns:a16="http://schemas.microsoft.com/office/drawing/2014/main" id="{C598D1FA-AC62-4198-B769-3A0A43C5DAD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1920000" flipH="1">
                <a:off x="7387899" y="81977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3" name="Straight Connector 262">
                <a:extLst>
                  <a:ext uri="{FF2B5EF4-FFF2-40B4-BE49-F238E27FC236}">
                    <a16:creationId xmlns:a16="http://schemas.microsoft.com/office/drawing/2014/main" id="{3FBC6465-F070-4C9C-BD72-70805E96A52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040000" flipH="1">
                <a:off x="7268530" y="89316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4" name="Straight Connector 263">
                <a:extLst>
                  <a:ext uri="{FF2B5EF4-FFF2-40B4-BE49-F238E27FC236}">
                    <a16:creationId xmlns:a16="http://schemas.microsoft.com/office/drawing/2014/main" id="{E43C0142-FD19-450B-AEDD-1B112CDD4D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160000" flipH="1">
                <a:off x="7152030" y="97658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5" name="Straight Connector 264">
                <a:extLst>
                  <a:ext uri="{FF2B5EF4-FFF2-40B4-BE49-F238E27FC236}">
                    <a16:creationId xmlns:a16="http://schemas.microsoft.com/office/drawing/2014/main" id="{4326969B-EEC5-49C7-9B79-C60A74E99D2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340000" flipH="1">
                <a:off x="7041695" y="106002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6" name="Straight Connector 265">
                <a:extLst>
                  <a:ext uri="{FF2B5EF4-FFF2-40B4-BE49-F238E27FC236}">
                    <a16:creationId xmlns:a16="http://schemas.microsoft.com/office/drawing/2014/main" id="{D3FC748A-E18E-48D7-8221-B3C79B7728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460000" flipH="1">
                <a:off x="6931360" y="114346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Straight Connector 266">
                <a:extLst>
                  <a:ext uri="{FF2B5EF4-FFF2-40B4-BE49-F238E27FC236}">
                    <a16:creationId xmlns:a16="http://schemas.microsoft.com/office/drawing/2014/main" id="{743BEB50-3C60-480B-98E6-526D891E13A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580000" flipH="1">
                <a:off x="6819070" y="123586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>
                <a:extLst>
                  <a:ext uri="{FF2B5EF4-FFF2-40B4-BE49-F238E27FC236}">
                    <a16:creationId xmlns:a16="http://schemas.microsoft.com/office/drawing/2014/main" id="{7A09EFF1-57B2-441C-A65D-F80F91AF85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700000" flipH="1">
                <a:off x="6721359" y="133274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Straight Connector 268">
                <a:extLst>
                  <a:ext uri="{FF2B5EF4-FFF2-40B4-BE49-F238E27FC236}">
                    <a16:creationId xmlns:a16="http://schemas.microsoft.com/office/drawing/2014/main" id="{6E653072-D2CB-44ED-8DAE-A4AAB6220E2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2880000" flipH="1">
                <a:off x="6617467" y="1429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0" name="Straight Connector 269">
                <a:extLst>
                  <a:ext uri="{FF2B5EF4-FFF2-40B4-BE49-F238E27FC236}">
                    <a16:creationId xmlns:a16="http://schemas.microsoft.com/office/drawing/2014/main" id="{93439558-D82E-4DA9-BA07-56ECB167180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000000" flipH="1">
                <a:off x="6520032" y="15272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>
                <a:extLst>
                  <a:ext uri="{FF2B5EF4-FFF2-40B4-BE49-F238E27FC236}">
                    <a16:creationId xmlns:a16="http://schemas.microsoft.com/office/drawing/2014/main" id="{04E23B3D-96DA-422E-B3B9-5E63CC39A17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120000" flipH="1">
                <a:off x="6429579" y="16416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2" name="Straight Connector 271">
                <a:extLst>
                  <a:ext uri="{FF2B5EF4-FFF2-40B4-BE49-F238E27FC236}">
                    <a16:creationId xmlns:a16="http://schemas.microsoft.com/office/drawing/2014/main" id="{D44A63F3-E844-4CA3-96D5-86468D1A021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240000" flipH="1">
                <a:off x="6340532" y="17504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3" name="Straight Connector 272">
                <a:extLst>
                  <a:ext uri="{FF2B5EF4-FFF2-40B4-BE49-F238E27FC236}">
                    <a16:creationId xmlns:a16="http://schemas.microsoft.com/office/drawing/2014/main" id="{C37C5594-9A47-4042-86ED-4430B0C2491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420000" flipH="1">
                <a:off x="6261757" y="18601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4" name="Straight Connector 273">
                <a:extLst>
                  <a:ext uri="{FF2B5EF4-FFF2-40B4-BE49-F238E27FC236}">
                    <a16:creationId xmlns:a16="http://schemas.microsoft.com/office/drawing/2014/main" id="{D6C36373-AEC5-42A3-A736-A7DA9522C85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540000" flipH="1">
                <a:off x="6184144" y="197961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>
                <a:extLst>
                  <a:ext uri="{FF2B5EF4-FFF2-40B4-BE49-F238E27FC236}">
                    <a16:creationId xmlns:a16="http://schemas.microsoft.com/office/drawing/2014/main" id="{B6F500A8-1222-4633-B864-FE1A46EFB5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660000" flipH="1">
                <a:off x="6106531" y="20990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6" name="Straight Connector 275">
                <a:extLst>
                  <a:ext uri="{FF2B5EF4-FFF2-40B4-BE49-F238E27FC236}">
                    <a16:creationId xmlns:a16="http://schemas.microsoft.com/office/drawing/2014/main" id="{BDC00E85-B502-4F51-90EF-E127C969EC6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780000" flipH="1">
                <a:off x="6043206" y="222255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7" name="Straight Connector 276">
                <a:extLst>
                  <a:ext uri="{FF2B5EF4-FFF2-40B4-BE49-F238E27FC236}">
                    <a16:creationId xmlns:a16="http://schemas.microsoft.com/office/drawing/2014/main" id="{A4B7F86C-370B-445E-816B-FB7AF984782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3960000" flipH="1">
                <a:off x="5978913" y="234430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8" name="Straight Connector 277">
                <a:extLst>
                  <a:ext uri="{FF2B5EF4-FFF2-40B4-BE49-F238E27FC236}">
                    <a16:creationId xmlns:a16="http://schemas.microsoft.com/office/drawing/2014/main" id="{AC6C76C6-CADA-4A5B-8B5F-1B329A469C1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080000" flipH="1">
                <a:off x="5912438" y="24706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Straight Connector 278">
                <a:extLst>
                  <a:ext uri="{FF2B5EF4-FFF2-40B4-BE49-F238E27FC236}">
                    <a16:creationId xmlns:a16="http://schemas.microsoft.com/office/drawing/2014/main" id="{AB58DBA9-FB9A-4144-BEB9-F6DDADF2265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200000" flipH="1">
                <a:off x="5858875" y="2600922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>
                <a:extLst>
                  <a:ext uri="{FF2B5EF4-FFF2-40B4-BE49-F238E27FC236}">
                    <a16:creationId xmlns:a16="http://schemas.microsoft.com/office/drawing/2014/main" id="{A979C210-280E-4C43-A203-05A4CC43464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320000" flipH="1">
                <a:off x="5808182" y="273404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>
                <a:extLst>
                  <a:ext uri="{FF2B5EF4-FFF2-40B4-BE49-F238E27FC236}">
                    <a16:creationId xmlns:a16="http://schemas.microsoft.com/office/drawing/2014/main" id="{BC350E9D-801B-44C8-83BB-DDF0A2CC69C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500000" flipH="1">
                <a:off x="5773263" y="286686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>
                <a:extLst>
                  <a:ext uri="{FF2B5EF4-FFF2-40B4-BE49-F238E27FC236}">
                    <a16:creationId xmlns:a16="http://schemas.microsoft.com/office/drawing/2014/main" id="{17AC5A19-E4BA-448B-85AB-9659A61669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620000" flipH="1">
                <a:off x="5735963" y="300206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Straight Connector 282">
                <a:extLst>
                  <a:ext uri="{FF2B5EF4-FFF2-40B4-BE49-F238E27FC236}">
                    <a16:creationId xmlns:a16="http://schemas.microsoft.com/office/drawing/2014/main" id="{D89B4562-E063-419D-A8B1-B5F229D9E86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740000" flipH="1">
                <a:off x="5700105" y="313891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4" name="Straight Connector 283">
                <a:extLst>
                  <a:ext uri="{FF2B5EF4-FFF2-40B4-BE49-F238E27FC236}">
                    <a16:creationId xmlns:a16="http://schemas.microsoft.com/office/drawing/2014/main" id="{6247D239-ADA9-42E2-BAE8-870D91D3A7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4860000" flipH="1">
                <a:off x="5665939" y="3275489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5" name="Straight Connector 284">
                <a:extLst>
                  <a:ext uri="{FF2B5EF4-FFF2-40B4-BE49-F238E27FC236}">
                    <a16:creationId xmlns:a16="http://schemas.microsoft.com/office/drawing/2014/main" id="{C50D3499-2A11-458E-A5FA-DEA58C3EDC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040000" flipH="1">
                <a:off x="5644476" y="341425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6" name="Straight Connector 285">
                <a:extLst>
                  <a:ext uri="{FF2B5EF4-FFF2-40B4-BE49-F238E27FC236}">
                    <a16:creationId xmlns:a16="http://schemas.microsoft.com/office/drawing/2014/main" id="{4D67E724-8448-4793-AEA4-662559D1176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160000" flipH="1">
                <a:off x="5626530" y="355462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7" name="Straight Connector 286">
                <a:extLst>
                  <a:ext uri="{FF2B5EF4-FFF2-40B4-BE49-F238E27FC236}">
                    <a16:creationId xmlns:a16="http://schemas.microsoft.com/office/drawing/2014/main" id="{1047D62E-2BEC-4ED3-838A-9F1CB9E4A9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280000" flipH="1">
                <a:off x="5616429" y="3691831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8" name="Straight Connector 287">
                <a:extLst>
                  <a:ext uri="{FF2B5EF4-FFF2-40B4-BE49-F238E27FC236}">
                    <a16:creationId xmlns:a16="http://schemas.microsoft.com/office/drawing/2014/main" id="{85884BAE-AFFF-42B1-A55E-DCB2AD78FF0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400000" flipH="1">
                <a:off x="5611319" y="38353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9" name="Straight Connector 288">
                <a:extLst>
                  <a:ext uri="{FF2B5EF4-FFF2-40B4-BE49-F238E27FC236}">
                    <a16:creationId xmlns:a16="http://schemas.microsoft.com/office/drawing/2014/main" id="{AE3B6F5C-B0E2-49BA-B4DD-F2375F09E8F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580000" flipH="1">
                <a:off x="5608540" y="3975726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Straight Connector 289">
                <a:extLst>
                  <a:ext uri="{FF2B5EF4-FFF2-40B4-BE49-F238E27FC236}">
                    <a16:creationId xmlns:a16="http://schemas.microsoft.com/office/drawing/2014/main" id="{2D34BCE5-06E2-4638-87F6-01DA4512E85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700000" flipH="1">
                <a:off x="5605761" y="411607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Straight Connector 290">
                <a:extLst>
                  <a:ext uri="{FF2B5EF4-FFF2-40B4-BE49-F238E27FC236}">
                    <a16:creationId xmlns:a16="http://schemas.microsoft.com/office/drawing/2014/main" id="{4C0653E4-19C5-40F7-99CD-0D36B207E78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820000" flipH="1">
                <a:off x="5624195" y="425421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Straight Connector 291">
                <a:extLst>
                  <a:ext uri="{FF2B5EF4-FFF2-40B4-BE49-F238E27FC236}">
                    <a16:creationId xmlns:a16="http://schemas.microsoft.com/office/drawing/2014/main" id="{E75B739F-5AAE-41A6-8994-2D1663E1976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5940000" flipH="1">
                <a:off x="5642629" y="43923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Straight Connector 292">
                <a:extLst>
                  <a:ext uri="{FF2B5EF4-FFF2-40B4-BE49-F238E27FC236}">
                    <a16:creationId xmlns:a16="http://schemas.microsoft.com/office/drawing/2014/main" id="{E57B1015-CC8B-44E4-8ABA-5FB69D679A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120000" flipH="1">
                <a:off x="5654818" y="4536385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4" name="Straight Connector 293">
                <a:extLst>
                  <a:ext uri="{FF2B5EF4-FFF2-40B4-BE49-F238E27FC236}">
                    <a16:creationId xmlns:a16="http://schemas.microsoft.com/office/drawing/2014/main" id="{F749C5BB-0E8C-4B72-931F-174B6A5F53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240000" flipH="1">
                <a:off x="5684446" y="467136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5" name="Straight Connector 294">
                <a:extLst>
                  <a:ext uri="{FF2B5EF4-FFF2-40B4-BE49-F238E27FC236}">
                    <a16:creationId xmlns:a16="http://schemas.microsoft.com/office/drawing/2014/main" id="{2EBF5136-E025-49A5-947E-4FDCDAAC4DA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360000" flipH="1">
                <a:off x="5714074" y="4808730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6" name="Straight Connector 295">
                <a:extLst>
                  <a:ext uri="{FF2B5EF4-FFF2-40B4-BE49-F238E27FC236}">
                    <a16:creationId xmlns:a16="http://schemas.microsoft.com/office/drawing/2014/main" id="{7A5B4E44-6117-4E41-972F-977A80B7F8D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480000" flipH="1">
                <a:off x="5748464" y="4948474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7" name="Straight Connector 296">
                <a:extLst>
                  <a:ext uri="{FF2B5EF4-FFF2-40B4-BE49-F238E27FC236}">
                    <a16:creationId xmlns:a16="http://schemas.microsoft.com/office/drawing/2014/main" id="{99C4BBE1-A7E3-40CB-8CDC-334BF7809F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660000" flipH="1">
                <a:off x="5792091" y="5077607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8" name="Straight Connector 297">
                <a:extLst>
                  <a:ext uri="{FF2B5EF4-FFF2-40B4-BE49-F238E27FC236}">
                    <a16:creationId xmlns:a16="http://schemas.microsoft.com/office/drawing/2014/main" id="{BF0E7B3F-9823-4F1A-ABC3-574D90DC13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780000" flipH="1">
                <a:off x="5847441" y="521122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9" name="Straight Connector 298">
                <a:extLst>
                  <a:ext uri="{FF2B5EF4-FFF2-40B4-BE49-F238E27FC236}">
                    <a16:creationId xmlns:a16="http://schemas.microsoft.com/office/drawing/2014/main" id="{798F0AEB-4870-4B69-9D50-8BE962BB89E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6900000" flipH="1">
                <a:off x="5900410" y="5342458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0" name="Straight Connector 299">
                <a:extLst>
                  <a:ext uri="{FF2B5EF4-FFF2-40B4-BE49-F238E27FC236}">
                    <a16:creationId xmlns:a16="http://schemas.microsoft.com/office/drawing/2014/main" id="{0822636C-45FF-46D6-BAA4-BABB54497EB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-7020000" flipH="1">
                <a:off x="5955760" y="5473693"/>
                <a:ext cx="3394" cy="182880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13" name="図 12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B99CC76A-11EB-22BC-7CC3-55916C34F72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98" r="3048" b="2"/>
          <a:stretch>
            <a:fillRect/>
          </a:stretch>
        </p:blipFill>
        <p:spPr>
          <a:xfrm>
            <a:off x="1215882" y="10"/>
            <a:ext cx="3910184" cy="2304168"/>
          </a:xfrm>
          <a:custGeom>
            <a:avLst/>
            <a:gdLst/>
            <a:ahLst/>
            <a:cxnLst/>
            <a:rect l="l" t="t" r="r" b="b"/>
            <a:pathLst>
              <a:path w="3910184" h="2304178">
                <a:moveTo>
                  <a:pt x="32864" y="0"/>
                </a:moveTo>
                <a:lnTo>
                  <a:pt x="3877322" y="0"/>
                </a:lnTo>
                <a:lnTo>
                  <a:pt x="3900090" y="149190"/>
                </a:lnTo>
                <a:cubicBezTo>
                  <a:pt x="3906765" y="214915"/>
                  <a:pt x="3910184" y="281602"/>
                  <a:pt x="3910184" y="349087"/>
                </a:cubicBezTo>
                <a:cubicBezTo>
                  <a:pt x="3910184" y="1428854"/>
                  <a:pt x="3034859" y="2304178"/>
                  <a:pt x="1955092" y="2304178"/>
                </a:cubicBezTo>
                <a:cubicBezTo>
                  <a:pt x="875325" y="2304178"/>
                  <a:pt x="0" y="1428854"/>
                  <a:pt x="0" y="349087"/>
                </a:cubicBezTo>
                <a:cubicBezTo>
                  <a:pt x="0" y="281602"/>
                  <a:pt x="3419" y="214915"/>
                  <a:pt x="10094" y="149190"/>
                </a:cubicBezTo>
                <a:close/>
              </a:path>
            </a:pathLst>
          </a:custGeom>
        </p:spPr>
      </p:pic>
      <p:pic>
        <p:nvPicPr>
          <p:cNvPr id="9" name="図 8" descr="食品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CF8BB36F-3175-EFB0-0E07-D2485AF8319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762" r="13784" b="-2"/>
          <a:stretch>
            <a:fillRect/>
          </a:stretch>
        </p:blipFill>
        <p:spPr>
          <a:xfrm>
            <a:off x="-219" y="2273740"/>
            <a:ext cx="3622862" cy="4584260"/>
          </a:xfrm>
          <a:custGeom>
            <a:avLst/>
            <a:gdLst/>
            <a:ahLst/>
            <a:cxnLst/>
            <a:rect l="l" t="t" r="r" b="b"/>
            <a:pathLst>
              <a:path w="3622862" h="4584260">
                <a:moveTo>
                  <a:pt x="706129" y="0"/>
                </a:moveTo>
                <a:cubicBezTo>
                  <a:pt x="2316996" y="0"/>
                  <a:pt x="3622862" y="1305866"/>
                  <a:pt x="3622862" y="2916733"/>
                </a:cubicBezTo>
                <a:cubicBezTo>
                  <a:pt x="3622862" y="3520808"/>
                  <a:pt x="3439225" y="4081993"/>
                  <a:pt x="3124730" y="4547506"/>
                </a:cubicBezTo>
                <a:lnTo>
                  <a:pt x="3097246" y="4584260"/>
                </a:lnTo>
                <a:lnTo>
                  <a:pt x="0" y="4584260"/>
                </a:lnTo>
                <a:lnTo>
                  <a:pt x="0" y="87518"/>
                </a:lnTo>
                <a:lnTo>
                  <a:pt x="47423" y="74689"/>
                </a:lnTo>
                <a:cubicBezTo>
                  <a:pt x="259105" y="25825"/>
                  <a:pt x="479601" y="0"/>
                  <a:pt x="706129" y="0"/>
                </a:cubicBezTo>
                <a:close/>
              </a:path>
            </a:pathLst>
          </a:custGeom>
        </p:spPr>
      </p:pic>
      <p:grpSp>
        <p:nvGrpSpPr>
          <p:cNvPr id="302" name="Group 301">
            <a:extLst>
              <a:ext uri="{FF2B5EF4-FFF2-40B4-BE49-F238E27FC236}">
                <a16:creationId xmlns:a16="http://schemas.microsoft.com/office/drawing/2014/main" id="{4736EC46-F101-4A9F-986E-C9F5B5266F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335618" y="-6743"/>
            <a:ext cx="4126199" cy="3805391"/>
            <a:chOff x="8335618" y="-6743"/>
            <a:chExt cx="4126199" cy="3805391"/>
          </a:xfrm>
        </p:grpSpPr>
        <p:sp>
          <p:nvSpPr>
            <p:cNvPr id="303" name="Freeform 472">
              <a:extLst>
                <a:ext uri="{FF2B5EF4-FFF2-40B4-BE49-F238E27FC236}">
                  <a16:creationId xmlns:a16="http://schemas.microsoft.com/office/drawing/2014/main" id="{59EA9385-3D21-4D34-B13A-24FB9E8E98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6739066">
              <a:off x="8643787" y="-19382"/>
              <a:ext cx="3509861" cy="4126199"/>
            </a:xfrm>
            <a:custGeom>
              <a:avLst/>
              <a:gdLst>
                <a:gd name="connsiteX0" fmla="*/ 3506004 w 3509861"/>
                <a:gd name="connsiteY0" fmla="*/ 51598 h 4126199"/>
                <a:gd name="connsiteX1" fmla="*/ 3509861 w 3509861"/>
                <a:gd name="connsiteY1" fmla="*/ 75992 h 4126199"/>
                <a:gd name="connsiteX2" fmla="*/ 3265815 w 3509861"/>
                <a:gd name="connsiteY2" fmla="*/ 38747 h 4126199"/>
                <a:gd name="connsiteX3" fmla="*/ 2965063 w 3509861"/>
                <a:gd name="connsiteY3" fmla="*/ 23559 h 4126199"/>
                <a:gd name="connsiteX4" fmla="*/ 23559 w 3509861"/>
                <a:gd name="connsiteY4" fmla="*/ 2965064 h 4126199"/>
                <a:gd name="connsiteX5" fmla="*/ 195913 w 3509861"/>
                <a:gd name="connsiteY5" fmla="*/ 3959533 h 4126199"/>
                <a:gd name="connsiteX6" fmla="*/ 260715 w 3509861"/>
                <a:gd name="connsiteY6" fmla="*/ 4122429 h 4126199"/>
                <a:gd name="connsiteX7" fmla="*/ 236868 w 3509861"/>
                <a:gd name="connsiteY7" fmla="*/ 4126199 h 4126199"/>
                <a:gd name="connsiteX8" fmla="*/ 173735 w 3509861"/>
                <a:gd name="connsiteY8" fmla="*/ 3967497 h 4126199"/>
                <a:gd name="connsiteX9" fmla="*/ 0 w 3509861"/>
                <a:gd name="connsiteY9" fmla="*/ 2965064 h 4126199"/>
                <a:gd name="connsiteX10" fmla="*/ 2965063 w 3509861"/>
                <a:gd name="connsiteY10" fmla="*/ 0 h 4126199"/>
                <a:gd name="connsiteX11" fmla="*/ 3268224 w 3509861"/>
                <a:gd name="connsiteY11" fmla="*/ 15309 h 41261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509861" h="4126199">
                  <a:moveTo>
                    <a:pt x="3506004" y="51598"/>
                  </a:moveTo>
                  <a:lnTo>
                    <a:pt x="3509861" y="75992"/>
                  </a:lnTo>
                  <a:lnTo>
                    <a:pt x="3265815" y="38747"/>
                  </a:lnTo>
                  <a:cubicBezTo>
                    <a:pt x="3166930" y="28704"/>
                    <a:pt x="3066597" y="23559"/>
                    <a:pt x="2965063" y="23559"/>
                  </a:cubicBezTo>
                  <a:cubicBezTo>
                    <a:pt x="1340516" y="23559"/>
                    <a:pt x="23559" y="1340516"/>
                    <a:pt x="23559" y="2965064"/>
                  </a:cubicBezTo>
                  <a:cubicBezTo>
                    <a:pt x="23560" y="3314088"/>
                    <a:pt x="84347" y="3648914"/>
                    <a:pt x="195913" y="3959533"/>
                  </a:cubicBezTo>
                  <a:lnTo>
                    <a:pt x="260715" y="4122429"/>
                  </a:lnTo>
                  <a:lnTo>
                    <a:pt x="236868" y="4126199"/>
                  </a:lnTo>
                  <a:lnTo>
                    <a:pt x="173735" y="3967497"/>
                  </a:lnTo>
                  <a:cubicBezTo>
                    <a:pt x="61275" y="3654391"/>
                    <a:pt x="0" y="3316882"/>
                    <a:pt x="0" y="2965064"/>
                  </a:cubicBezTo>
                  <a:cubicBezTo>
                    <a:pt x="0" y="1327504"/>
                    <a:pt x="1327504" y="0"/>
                    <a:pt x="2965063" y="0"/>
                  </a:cubicBezTo>
                  <a:cubicBezTo>
                    <a:pt x="3067411" y="0"/>
                    <a:pt x="3168547" y="5186"/>
                    <a:pt x="3268224" y="15309"/>
                  </a:cubicBezTo>
                  <a:close/>
                </a:path>
              </a:pathLst>
            </a:custGeom>
            <a:solidFill>
              <a:srgbClr val="FFFFFF">
                <a:alpha val="41961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en-US"/>
            </a:p>
          </p:txBody>
        </p:sp>
        <p:grpSp>
          <p:nvGrpSpPr>
            <p:cNvPr id="304" name="Group 303">
              <a:extLst>
                <a:ext uri="{FF2B5EF4-FFF2-40B4-BE49-F238E27FC236}">
                  <a16:creationId xmlns:a16="http://schemas.microsoft.com/office/drawing/2014/main" id="{7513CEBB-25EB-45D6-B82A-60A5C5024DE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8686805" y="-6743"/>
              <a:ext cx="3463561" cy="3785601"/>
              <a:chOff x="8686805" y="-6743"/>
              <a:chExt cx="3463561" cy="3785601"/>
            </a:xfrm>
          </p:grpSpPr>
          <p:cxnSp>
            <p:nvCxnSpPr>
              <p:cNvPr id="305" name="Straight Connector 304">
                <a:extLst>
                  <a:ext uri="{FF2B5EF4-FFF2-40B4-BE49-F238E27FC236}">
                    <a16:creationId xmlns:a16="http://schemas.microsoft.com/office/drawing/2014/main" id="{1FA7277A-528C-4A6C-941E-761E0AD1605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739066" flipH="1">
                <a:off x="8795466" y="4390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Straight Connector 305">
                <a:extLst>
                  <a:ext uri="{FF2B5EF4-FFF2-40B4-BE49-F238E27FC236}">
                    <a16:creationId xmlns:a16="http://schemas.microsoft.com/office/drawing/2014/main" id="{50BEDC85-154E-40EF-9F1B-36646282084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859066" flipH="1">
                <a:off x="8817382" y="3335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Straight Connector 306">
                <a:extLst>
                  <a:ext uri="{FF2B5EF4-FFF2-40B4-BE49-F238E27FC236}">
                    <a16:creationId xmlns:a16="http://schemas.microsoft.com/office/drawing/2014/main" id="{A141DEEB-A27A-4D2D-9EB0-3E9FFC1FFA2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979066" flipH="1">
                <a:off x="8841253" y="2277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Straight Connector 307">
                <a:extLst>
                  <a:ext uri="{FF2B5EF4-FFF2-40B4-BE49-F238E27FC236}">
                    <a16:creationId xmlns:a16="http://schemas.microsoft.com/office/drawing/2014/main" id="{7C56D2A9-EFDC-4555-9524-682B62780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099066" flipH="1">
                <a:off x="8872780" y="12756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Straight Connector 308">
                <a:extLst>
                  <a:ext uri="{FF2B5EF4-FFF2-40B4-BE49-F238E27FC236}">
                    <a16:creationId xmlns:a16="http://schemas.microsoft.com/office/drawing/2014/main" id="{F28B9091-30F7-4329-A9AF-4864F63CB7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279066" flipH="1">
                <a:off x="8904709" y="2818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Straight Connector 309">
                <a:extLst>
                  <a:ext uri="{FF2B5EF4-FFF2-40B4-BE49-F238E27FC236}">
                    <a16:creationId xmlns:a16="http://schemas.microsoft.com/office/drawing/2014/main" id="{A2A7D25A-9C16-45B3-B757-CB5C818B229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7399066" flipH="1">
                <a:off x="8942715" y="-7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Straight Connector 310">
                <a:extLst>
                  <a:ext uri="{FF2B5EF4-FFF2-40B4-BE49-F238E27FC236}">
                    <a16:creationId xmlns:a16="http://schemas.microsoft.com/office/drawing/2014/main" id="{D9EA82F5-3DB0-4D16-BC47-A8274008F0C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559066" flipH="1">
                <a:off x="8781091" y="54329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Straight Connector 311">
                <a:extLst>
                  <a:ext uri="{FF2B5EF4-FFF2-40B4-BE49-F238E27FC236}">
                    <a16:creationId xmlns:a16="http://schemas.microsoft.com/office/drawing/2014/main" id="{2376144F-2062-4EA2-B107-885D23EF7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439066" flipH="1">
                <a:off x="8766257" y="64867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Straight Connector 312">
                <a:extLst>
                  <a:ext uri="{FF2B5EF4-FFF2-40B4-BE49-F238E27FC236}">
                    <a16:creationId xmlns:a16="http://schemas.microsoft.com/office/drawing/2014/main" id="{00ACC68D-A92C-43A6-9E67-0AF1CDEFC35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319066" flipH="1">
                <a:off x="8760253" y="75722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Straight Connector 313">
                <a:extLst>
                  <a:ext uri="{FF2B5EF4-FFF2-40B4-BE49-F238E27FC236}">
                    <a16:creationId xmlns:a16="http://schemas.microsoft.com/office/drawing/2014/main" id="{9E3AC0F6-D75D-428F-8545-0C2E985D0F8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199066" flipH="1">
                <a:off x="8754813" y="86220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Straight Connector 314">
                <a:extLst>
                  <a:ext uri="{FF2B5EF4-FFF2-40B4-BE49-F238E27FC236}">
                    <a16:creationId xmlns:a16="http://schemas.microsoft.com/office/drawing/2014/main" id="{4EA506A2-73B4-480F-9238-6C8E1792A2F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6019066" flipH="1">
                <a:off x="8754971" y="96879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6" name="Straight Connector 315">
                <a:extLst>
                  <a:ext uri="{FF2B5EF4-FFF2-40B4-BE49-F238E27FC236}">
                    <a16:creationId xmlns:a16="http://schemas.microsoft.com/office/drawing/2014/main" id="{58F6C9DA-C613-43FF-9E8B-DFB3690090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899066" flipH="1">
                <a:off x="8755130" y="10753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7" name="Straight Connector 316">
                <a:extLst>
                  <a:ext uri="{FF2B5EF4-FFF2-40B4-BE49-F238E27FC236}">
                    <a16:creationId xmlns:a16="http://schemas.microsoft.com/office/drawing/2014/main" id="{3764FA3A-6A6F-48B1-8D06-81CC4255BD3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779066" flipH="1">
                <a:off x="8766318" y="11800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8" name="Straight Connector 317">
                <a:extLst>
                  <a:ext uri="{FF2B5EF4-FFF2-40B4-BE49-F238E27FC236}">
                    <a16:creationId xmlns:a16="http://schemas.microsoft.com/office/drawing/2014/main" id="{02C4E68D-A6BF-457C-A997-8CF355D88F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659066" flipH="1">
                <a:off x="8777506" y="12847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9" name="Straight Connector 318">
                <a:extLst>
                  <a:ext uri="{FF2B5EF4-FFF2-40B4-BE49-F238E27FC236}">
                    <a16:creationId xmlns:a16="http://schemas.microsoft.com/office/drawing/2014/main" id="{ED77E65B-F979-4A5D-B397-D93B5925A8F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479066" flipH="1">
                <a:off x="8798781" y="13902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0" name="Straight Connector 319">
                <a:extLst>
                  <a:ext uri="{FF2B5EF4-FFF2-40B4-BE49-F238E27FC236}">
                    <a16:creationId xmlns:a16="http://schemas.microsoft.com/office/drawing/2014/main" id="{04E5112C-8BE9-4A00-B0CB-E363DE4CAB8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359066" flipH="1">
                <a:off x="8820056" y="149576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1" name="Straight Connector 320">
                <a:extLst>
                  <a:ext uri="{FF2B5EF4-FFF2-40B4-BE49-F238E27FC236}">
                    <a16:creationId xmlns:a16="http://schemas.microsoft.com/office/drawing/2014/main" id="{6AC27022-4726-435D-ACB3-405EDE7595D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239066" flipH="1">
                <a:off x="8841331" y="160127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2" name="Straight Connector 321">
                <a:extLst>
                  <a:ext uri="{FF2B5EF4-FFF2-40B4-BE49-F238E27FC236}">
                    <a16:creationId xmlns:a16="http://schemas.microsoft.com/office/drawing/2014/main" id="{06F15705-9240-4447-992C-E388B1DAB3A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5119066" flipH="1">
                <a:off x="8870734" y="17016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3" name="Straight Connector 322">
                <a:extLst>
                  <a:ext uri="{FF2B5EF4-FFF2-40B4-BE49-F238E27FC236}">
                    <a16:creationId xmlns:a16="http://schemas.microsoft.com/office/drawing/2014/main" id="{8FC7441C-978B-4861-A57A-DD0FC87E9EF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939066" flipH="1">
                <a:off x="8901919" y="180230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4" name="Straight Connector 323">
                <a:extLst>
                  <a:ext uri="{FF2B5EF4-FFF2-40B4-BE49-F238E27FC236}">
                    <a16:creationId xmlns:a16="http://schemas.microsoft.com/office/drawing/2014/main" id="{5E816D80-966C-44B6-A27B-CF3AF39B17D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819066" flipH="1">
                <a:off x="8938578" y="190321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5" name="Straight Connector 324">
                <a:extLst>
                  <a:ext uri="{FF2B5EF4-FFF2-40B4-BE49-F238E27FC236}">
                    <a16:creationId xmlns:a16="http://schemas.microsoft.com/office/drawing/2014/main" id="{CDA705B0-5B66-410F-835F-AABFC552E1D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699066" flipH="1">
                <a:off x="8979385" y="200125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6" name="Straight Connector 325">
                <a:extLst>
                  <a:ext uri="{FF2B5EF4-FFF2-40B4-BE49-F238E27FC236}">
                    <a16:creationId xmlns:a16="http://schemas.microsoft.com/office/drawing/2014/main" id="{0437CBB3-98F4-443A-953A-78FF53CDFD5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579066" flipH="1">
                <a:off x="9028039" y="209832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7" name="Straight Connector 326">
                <a:extLst>
                  <a:ext uri="{FF2B5EF4-FFF2-40B4-BE49-F238E27FC236}">
                    <a16:creationId xmlns:a16="http://schemas.microsoft.com/office/drawing/2014/main" id="{58448AB1-09DE-40AA-8B25-3DA9F88AA5A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399066" flipH="1">
                <a:off x="9077438" y="21907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8" name="Straight Connector 327">
                <a:extLst>
                  <a:ext uri="{FF2B5EF4-FFF2-40B4-BE49-F238E27FC236}">
                    <a16:creationId xmlns:a16="http://schemas.microsoft.com/office/drawing/2014/main" id="{41CAC219-1B86-4A16-AD68-C7D893953B3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279066" flipH="1">
                <a:off x="9126837" y="228324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Straight Connector 328">
                <a:extLst>
                  <a:ext uri="{FF2B5EF4-FFF2-40B4-BE49-F238E27FC236}">
                    <a16:creationId xmlns:a16="http://schemas.microsoft.com/office/drawing/2014/main" id="{8252D2A5-04F8-4874-A715-AA5FBCB98474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159066" flipH="1">
                <a:off x="9182708" y="237823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Straight Connector 329">
                <a:extLst>
                  <a:ext uri="{FF2B5EF4-FFF2-40B4-BE49-F238E27FC236}">
                    <a16:creationId xmlns:a16="http://schemas.microsoft.com/office/drawing/2014/main" id="{84D5314A-8380-42F7-979C-5E6A600538E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4039066" flipH="1">
                <a:off x="9243661" y="246283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Straight Connector 330">
                <a:extLst>
                  <a:ext uri="{FF2B5EF4-FFF2-40B4-BE49-F238E27FC236}">
                    <a16:creationId xmlns:a16="http://schemas.microsoft.com/office/drawing/2014/main" id="{2FA20EF6-6B2E-4971-A0E5-FB7D6BDEC2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859066" flipH="1">
                <a:off x="9303730" y="2552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Straight Connector 331">
                <a:extLst>
                  <a:ext uri="{FF2B5EF4-FFF2-40B4-BE49-F238E27FC236}">
                    <a16:creationId xmlns:a16="http://schemas.microsoft.com/office/drawing/2014/main" id="{800D192B-3A7A-48B1-AD1E-ACD83548AD8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739066" flipH="1">
                <a:off x="9365449" y="26365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3" name="Straight Connector 332">
                <a:extLst>
                  <a:ext uri="{FF2B5EF4-FFF2-40B4-BE49-F238E27FC236}">
                    <a16:creationId xmlns:a16="http://schemas.microsoft.com/office/drawing/2014/main" id="{923BC388-12DB-4FF3-9C46-48DD1F75897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619066" flipH="1">
                <a:off x="9440317" y="271778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4" name="Straight Connector 333">
                <a:extLst>
                  <a:ext uri="{FF2B5EF4-FFF2-40B4-BE49-F238E27FC236}">
                    <a16:creationId xmlns:a16="http://schemas.microsoft.com/office/drawing/2014/main" id="{AB0C5285-64BF-4C75-9D9D-EF4BEA6F5F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499066" flipH="1">
                <a:off x="9511226" y="279731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5" name="Straight Connector 334">
                <a:extLst>
                  <a:ext uri="{FF2B5EF4-FFF2-40B4-BE49-F238E27FC236}">
                    <a16:creationId xmlns:a16="http://schemas.microsoft.com/office/drawing/2014/main" id="{24099C36-B04F-4701-9277-DB6C255D277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319066" flipH="1">
                <a:off x="9584056" y="286926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6" name="Straight Connector 335">
                <a:extLst>
                  <a:ext uri="{FF2B5EF4-FFF2-40B4-BE49-F238E27FC236}">
                    <a16:creationId xmlns:a16="http://schemas.microsoft.com/office/drawing/2014/main" id="{E13B2E38-BD39-489D-8415-380923ED116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199066" flipH="1">
                <a:off x="9664273" y="2941493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7" name="Straight Connector 336">
                <a:extLst>
                  <a:ext uri="{FF2B5EF4-FFF2-40B4-BE49-F238E27FC236}">
                    <a16:creationId xmlns:a16="http://schemas.microsoft.com/office/drawing/2014/main" id="{D06169D4-7B4A-4F70-BC5F-C9E328B7DEE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3079066" flipH="1">
                <a:off x="9744490" y="301372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8" name="Straight Connector 337">
                <a:extLst>
                  <a:ext uri="{FF2B5EF4-FFF2-40B4-BE49-F238E27FC236}">
                    <a16:creationId xmlns:a16="http://schemas.microsoft.com/office/drawing/2014/main" id="{77572674-57DE-44ED-ABCF-AE6BEE2302BB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959066" flipH="1">
                <a:off x="9829433" y="307573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9" name="Straight Connector 338">
                <a:extLst>
                  <a:ext uri="{FF2B5EF4-FFF2-40B4-BE49-F238E27FC236}">
                    <a16:creationId xmlns:a16="http://schemas.microsoft.com/office/drawing/2014/main" id="{E9C6C995-151C-4B2D-8AD0-4D4991C7289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779066" flipH="1">
                <a:off x="9912951" y="3138266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0" name="Straight Connector 339">
                <a:extLst>
                  <a:ext uri="{FF2B5EF4-FFF2-40B4-BE49-F238E27FC236}">
                    <a16:creationId xmlns:a16="http://schemas.microsoft.com/office/drawing/2014/main" id="{904246BC-CF3B-46B0-ABA6-CFA4FE791E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659066" flipH="1">
                <a:off x="9999678" y="320297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1" name="Straight Connector 340">
                <a:extLst>
                  <a:ext uri="{FF2B5EF4-FFF2-40B4-BE49-F238E27FC236}">
                    <a16:creationId xmlns:a16="http://schemas.microsoft.com/office/drawing/2014/main" id="{12296306-3FC8-4ACD-81BC-84C52CC1691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539066" flipH="1">
                <a:off x="10090827" y="325848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2" name="Straight Connector 341">
                <a:extLst>
                  <a:ext uri="{FF2B5EF4-FFF2-40B4-BE49-F238E27FC236}">
                    <a16:creationId xmlns:a16="http://schemas.microsoft.com/office/drawing/2014/main" id="{F6AC4696-A1BE-48B5-8E84-4956361C707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419066" flipH="1">
                <a:off x="10184468" y="331218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3" name="Straight Connector 342">
                <a:extLst>
                  <a:ext uri="{FF2B5EF4-FFF2-40B4-BE49-F238E27FC236}">
                    <a16:creationId xmlns:a16="http://schemas.microsoft.com/office/drawing/2014/main" id="{2C776318-91E1-4F19-A105-9E9E9D8CF1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239066" flipH="1">
                <a:off x="10279751" y="33540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4" name="Straight Connector 343">
                <a:extLst>
                  <a:ext uri="{FF2B5EF4-FFF2-40B4-BE49-F238E27FC236}">
                    <a16:creationId xmlns:a16="http://schemas.microsoft.com/office/drawing/2014/main" id="{82A89614-5D6D-4A14-9F34-DC79C4BAE77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2119066" flipH="1">
                <a:off x="10376536" y="339795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5" name="Straight Connector 344">
                <a:extLst>
                  <a:ext uri="{FF2B5EF4-FFF2-40B4-BE49-F238E27FC236}">
                    <a16:creationId xmlns:a16="http://schemas.microsoft.com/office/drawing/2014/main" id="{9848CE01-C5C1-421B-BF78-8FB752D702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999066" flipH="1">
                <a:off x="10474724" y="3440992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6" name="Straight Connector 345">
                <a:extLst>
                  <a:ext uri="{FF2B5EF4-FFF2-40B4-BE49-F238E27FC236}">
                    <a16:creationId xmlns:a16="http://schemas.microsoft.com/office/drawing/2014/main" id="{FFC9A2CA-BB6C-4307-9757-8EA35AEAC7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879066" flipH="1">
                <a:off x="10572911" y="348272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7" name="Straight Connector 346">
                <a:extLst>
                  <a:ext uri="{FF2B5EF4-FFF2-40B4-BE49-F238E27FC236}">
                    <a16:creationId xmlns:a16="http://schemas.microsoft.com/office/drawing/2014/main" id="{C206D836-8B8B-496C-8D5A-E197BE9CC7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699066" flipH="1">
                <a:off x="10674235" y="3515215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8" name="Straight Connector 347">
                <a:extLst>
                  <a:ext uri="{FF2B5EF4-FFF2-40B4-BE49-F238E27FC236}">
                    <a16:creationId xmlns:a16="http://schemas.microsoft.com/office/drawing/2014/main" id="{90BE283F-2A40-4CAE-91C8-707BA454DFD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579066" flipH="1">
                <a:off x="10777184" y="35452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9" name="Straight Connector 348">
                <a:extLst>
                  <a:ext uri="{FF2B5EF4-FFF2-40B4-BE49-F238E27FC236}">
                    <a16:creationId xmlns:a16="http://schemas.microsoft.com/office/drawing/2014/main" id="{385CFD2B-14DD-414E-98AC-9BD43830AF4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459066" flipH="1">
                <a:off x="10878685" y="356905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0" name="Straight Connector 349">
                <a:extLst>
                  <a:ext uri="{FF2B5EF4-FFF2-40B4-BE49-F238E27FC236}">
                    <a16:creationId xmlns:a16="http://schemas.microsoft.com/office/drawing/2014/main" id="{53FC7D0D-5B64-4BC4-8F9F-903437226C1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339066" flipH="1">
                <a:off x="10985523" y="358987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1" name="Straight Connector 350">
                <a:extLst>
                  <a:ext uri="{FF2B5EF4-FFF2-40B4-BE49-F238E27FC236}">
                    <a16:creationId xmlns:a16="http://schemas.microsoft.com/office/drawing/2014/main" id="{05BDC1DF-9D0C-45F2-ADC3-81C0AA7E2EB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159066" flipH="1">
                <a:off x="11090248" y="360856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Straight Connector 351">
                <a:extLst>
                  <a:ext uri="{FF2B5EF4-FFF2-40B4-BE49-F238E27FC236}">
                    <a16:creationId xmlns:a16="http://schemas.microsoft.com/office/drawing/2014/main" id="{5DCF72C2-8F7C-4D33-BF75-BB9DB20F48D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1039066" flipH="1">
                <a:off x="11194974" y="3627250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3" name="Straight Connector 352">
                <a:extLst>
                  <a:ext uri="{FF2B5EF4-FFF2-40B4-BE49-F238E27FC236}">
                    <a16:creationId xmlns:a16="http://schemas.microsoft.com/office/drawing/2014/main" id="{916016D1-C18F-483B-A0E6-7C08A5F47DB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919066" flipH="1">
                <a:off x="11300553" y="362979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4" name="Straight Connector 353">
                <a:extLst>
                  <a:ext uri="{FF2B5EF4-FFF2-40B4-BE49-F238E27FC236}">
                    <a16:creationId xmlns:a16="http://schemas.microsoft.com/office/drawing/2014/main" id="{C6CDAF8A-CB8A-42C7-A96E-29AFDD4147EC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799066" flipH="1">
                <a:off x="11406133" y="3632349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5" name="Straight Connector 354">
                <a:extLst>
                  <a:ext uri="{FF2B5EF4-FFF2-40B4-BE49-F238E27FC236}">
                    <a16:creationId xmlns:a16="http://schemas.microsoft.com/office/drawing/2014/main" id="{E6921BF1-E470-475B-9300-A43F4A2382C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619066" flipH="1">
                <a:off x="11515381" y="36402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6" name="Straight Connector 355">
                <a:extLst>
                  <a:ext uri="{FF2B5EF4-FFF2-40B4-BE49-F238E27FC236}">
                    <a16:creationId xmlns:a16="http://schemas.microsoft.com/office/drawing/2014/main" id="{AFFBDD47-C5A4-4044-8E2C-206B3A49FF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499066" flipH="1">
                <a:off x="11619921" y="3634068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7" name="Straight Connector 356">
                <a:extLst>
                  <a:ext uri="{FF2B5EF4-FFF2-40B4-BE49-F238E27FC236}">
                    <a16:creationId xmlns:a16="http://schemas.microsoft.com/office/drawing/2014/main" id="{F045AF69-D818-44A4-87C7-12144964C1CF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379066" flipH="1">
                <a:off x="11726244" y="362814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8" name="Straight Connector 357">
                <a:extLst>
                  <a:ext uri="{FF2B5EF4-FFF2-40B4-BE49-F238E27FC236}">
                    <a16:creationId xmlns:a16="http://schemas.microsoft.com/office/drawing/2014/main" id="{09D8DA51-A4FC-45CE-B28B-6EACAFAD91B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259066" flipH="1">
                <a:off x="11834913" y="361894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9" name="Straight Connector 358">
                <a:extLst>
                  <a:ext uri="{FF2B5EF4-FFF2-40B4-BE49-F238E27FC236}">
                    <a16:creationId xmlns:a16="http://schemas.microsoft.com/office/drawing/2014/main" id="{8A6BE768-F8DB-463A-9472-3EC510890E2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10079066" flipH="1">
                <a:off x="11936733" y="3601571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0" name="Straight Connector 359">
                <a:extLst>
                  <a:ext uri="{FF2B5EF4-FFF2-40B4-BE49-F238E27FC236}">
                    <a16:creationId xmlns:a16="http://schemas.microsoft.com/office/drawing/2014/main" id="{36FBF9B1-44D1-4B18-A590-FF97D814975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959066" flipH="1">
                <a:off x="12043295" y="3575954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1" name="Straight Connector 360">
                <a:extLst>
                  <a:ext uri="{FF2B5EF4-FFF2-40B4-BE49-F238E27FC236}">
                    <a16:creationId xmlns:a16="http://schemas.microsoft.com/office/drawing/2014/main" id="{B56678CE-D620-4C37-A0F8-ABD82996F5ED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Cxn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CxnSpPr>
            <p:spPr>
              <a:xfrm rot="9839066" flipH="1">
                <a:off x="12147794" y="3551837"/>
                <a:ext cx="2572" cy="138587"/>
              </a:xfrm>
              <a:prstGeom prst="line">
                <a:avLst/>
              </a:prstGeom>
              <a:ln>
                <a:solidFill>
                  <a:srgbClr val="FFFFFF">
                    <a:alpha val="30196"/>
                  </a:srgb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7" name="図 6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A0836E60-8F82-32FF-6462-7F95B6E05F9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49" r="23349" b="-2"/>
          <a:stretch>
            <a:fillRect/>
          </a:stretch>
        </p:blipFill>
        <p:spPr>
          <a:xfrm>
            <a:off x="5540446" y="780500"/>
            <a:ext cx="2851962" cy="2851962"/>
          </a:xfrm>
          <a:custGeom>
            <a:avLst/>
            <a:gdLst/>
            <a:ahLst/>
            <a:cxnLst/>
            <a:rect l="l" t="t" r="r" b="b"/>
            <a:pathLst>
              <a:path w="2851962" h="2851962">
                <a:moveTo>
                  <a:pt x="1425981" y="0"/>
                </a:moveTo>
                <a:cubicBezTo>
                  <a:pt x="2213529" y="0"/>
                  <a:pt x="2851962" y="638433"/>
                  <a:pt x="2851962" y="1425981"/>
                </a:cubicBezTo>
                <a:cubicBezTo>
                  <a:pt x="2851962" y="2213529"/>
                  <a:pt x="2213529" y="2851962"/>
                  <a:pt x="1425981" y="2851962"/>
                </a:cubicBezTo>
                <a:cubicBezTo>
                  <a:pt x="638433" y="2851962"/>
                  <a:pt x="0" y="2213529"/>
                  <a:pt x="0" y="1425981"/>
                </a:cubicBezTo>
                <a:cubicBezTo>
                  <a:pt x="0" y="638433"/>
                  <a:pt x="638433" y="0"/>
                  <a:pt x="1425981" y="0"/>
                </a:cubicBezTo>
                <a:close/>
              </a:path>
            </a:pathLst>
          </a:custGeom>
        </p:spPr>
      </p:pic>
      <p:pic>
        <p:nvPicPr>
          <p:cNvPr id="4" name="図 3" descr="テーブル, 写真, 座る, 異な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83FB697-3FED-DCA0-CD54-D353C4D1EBC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541" r="20790" b="2"/>
          <a:stretch>
            <a:fillRect/>
          </a:stretch>
        </p:blipFill>
        <p:spPr>
          <a:xfrm>
            <a:off x="8908937" y="-1"/>
            <a:ext cx="3283065" cy="3574038"/>
          </a:xfrm>
          <a:custGeom>
            <a:avLst/>
            <a:gdLst/>
            <a:ahLst/>
            <a:cxnLst/>
            <a:rect l="l" t="t" r="r" b="b"/>
            <a:pathLst>
              <a:path w="3283065" h="3574038">
                <a:moveTo>
                  <a:pt x="191559" y="0"/>
                </a:moveTo>
                <a:lnTo>
                  <a:pt x="3283065" y="0"/>
                </a:lnTo>
                <a:lnTo>
                  <a:pt x="3283065" y="3480152"/>
                </a:lnTo>
                <a:lnTo>
                  <a:pt x="3181697" y="3507574"/>
                </a:lnTo>
                <a:cubicBezTo>
                  <a:pt x="2993327" y="3551058"/>
                  <a:pt x="2797112" y="3574038"/>
                  <a:pt x="2595530" y="3574038"/>
                </a:cubicBezTo>
                <a:cubicBezTo>
                  <a:pt x="1162058" y="3574038"/>
                  <a:pt x="0" y="2411980"/>
                  <a:pt x="0" y="978508"/>
                </a:cubicBezTo>
                <a:cubicBezTo>
                  <a:pt x="0" y="642538"/>
                  <a:pt x="63834" y="321477"/>
                  <a:pt x="180034" y="26792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915897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0EACBB-3B2C-CE61-F8E2-EB57C8D634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F2D6BB01-5C5D-2042-99FD-3D26111FDC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個人製作①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2E51EA55-7035-EE6E-8A9B-E586D6895276}"/>
              </a:ext>
            </a:extLst>
          </p:cNvPr>
          <p:cNvSpPr txBox="1"/>
          <p:nvPr/>
        </p:nvSpPr>
        <p:spPr>
          <a:xfrm>
            <a:off x="741336" y="10822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1CDFCA58-2903-2A9A-0B80-B8977F886458}"/>
              </a:ext>
            </a:extLst>
          </p:cNvPr>
          <p:cNvSpPr txBox="1"/>
          <p:nvPr/>
        </p:nvSpPr>
        <p:spPr>
          <a:xfrm>
            <a:off x="1917592" y="1058957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b="1" dirty="0"/>
              <a:t>BRAVE BLADE</a:t>
            </a:r>
            <a:endParaRPr kumimoji="1" lang="ja-JP" altLang="en-US" sz="16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156280E3-0D06-6CEB-7A5F-B36C4FF6EEF0}"/>
              </a:ext>
            </a:extLst>
          </p:cNvPr>
          <p:cNvSpPr txBox="1"/>
          <p:nvPr/>
        </p:nvSpPr>
        <p:spPr>
          <a:xfrm>
            <a:off x="741336" y="14094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2777716-6BE1-576F-33E6-DA0668CCF96D}"/>
              </a:ext>
            </a:extLst>
          </p:cNvPr>
          <p:cNvSpPr txBox="1"/>
          <p:nvPr/>
        </p:nvSpPr>
        <p:spPr>
          <a:xfrm>
            <a:off x="741336" y="173658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24B4F215-E675-DCD4-D69B-16FB4BB0B940}"/>
              </a:ext>
            </a:extLst>
          </p:cNvPr>
          <p:cNvSpPr txBox="1"/>
          <p:nvPr/>
        </p:nvSpPr>
        <p:spPr>
          <a:xfrm>
            <a:off x="741336" y="2390946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58BCA0E-7DB6-097D-B660-3F8FF8630504}"/>
              </a:ext>
            </a:extLst>
          </p:cNvPr>
          <p:cNvSpPr txBox="1"/>
          <p:nvPr/>
        </p:nvSpPr>
        <p:spPr>
          <a:xfrm>
            <a:off x="1917592" y="1389300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3CC7824F-0820-934E-F2EC-91FD5D33A5ED}"/>
              </a:ext>
            </a:extLst>
          </p:cNvPr>
          <p:cNvSpPr txBox="1"/>
          <p:nvPr/>
        </p:nvSpPr>
        <p:spPr>
          <a:xfrm>
            <a:off x="1917592" y="1719643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dirty="0" err="1"/>
              <a:t>DxLib</a:t>
            </a:r>
            <a:r>
              <a:rPr kumimoji="1" lang="en-US" altLang="ja-JP" sz="1600" dirty="0"/>
              <a:t>/</a:t>
            </a:r>
            <a:r>
              <a:rPr lang="en-US" altLang="ja-JP" sz="1600" dirty="0"/>
              <a:t>Visual Studio 2022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3BB45CC4-1594-7FA9-21EF-BCDD8B1BCA16}"/>
              </a:ext>
            </a:extLst>
          </p:cNvPr>
          <p:cNvSpPr txBox="1"/>
          <p:nvPr/>
        </p:nvSpPr>
        <p:spPr>
          <a:xfrm>
            <a:off x="1917592" y="2380329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6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9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94186A3B-0876-8099-A024-4CDE7AE9D348}"/>
              </a:ext>
            </a:extLst>
          </p:cNvPr>
          <p:cNvSpPr txBox="1"/>
          <p:nvPr/>
        </p:nvSpPr>
        <p:spPr>
          <a:xfrm>
            <a:off x="741336" y="206376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F198D6E3-8A83-FA93-E30D-853991ADFA82}"/>
              </a:ext>
            </a:extLst>
          </p:cNvPr>
          <p:cNvSpPr txBox="1"/>
          <p:nvPr/>
        </p:nvSpPr>
        <p:spPr>
          <a:xfrm>
            <a:off x="1917592" y="2049986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C++</a:t>
            </a:r>
            <a:endParaRPr kumimoji="1" lang="ja-JP" altLang="en-US" sz="1600" b="1" dirty="0"/>
          </a:p>
        </p:txBody>
      </p:sp>
      <p:pic>
        <p:nvPicPr>
          <p:cNvPr id="18" name="図 17" descr="ダイアグラム&#10;&#10;AI 生成コンテンツは誤りを含む可能性があります。">
            <a:extLst>
              <a:ext uri="{FF2B5EF4-FFF2-40B4-BE49-F238E27FC236}">
                <a16:creationId xmlns:a16="http://schemas.microsoft.com/office/drawing/2014/main" id="{74B0FECA-A1D5-7BC3-9187-611C4F9ED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752" y="980844"/>
            <a:ext cx="4346975" cy="24383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3" name="図 22" descr="テキスト, 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6B530EFC-CB26-0CFD-A6CE-1EB3C287586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4916" y="404100"/>
            <a:ext cx="2859334" cy="1429667"/>
          </a:xfrm>
          <a:prstGeom prst="rect">
            <a:avLst/>
          </a:prstGeom>
        </p:spPr>
      </p:pic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005787C8-EDEE-323B-C3D0-3676C6A1489B}"/>
              </a:ext>
            </a:extLst>
          </p:cNvPr>
          <p:cNvSpPr txBox="1"/>
          <p:nvPr/>
        </p:nvSpPr>
        <p:spPr>
          <a:xfrm>
            <a:off x="738860" y="277568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35837620-AFAC-53C0-6C0A-EC914328B5B7}"/>
              </a:ext>
            </a:extLst>
          </p:cNvPr>
          <p:cNvSpPr txBox="1"/>
          <p:nvPr/>
        </p:nvSpPr>
        <p:spPr>
          <a:xfrm>
            <a:off x="722529" y="3105361"/>
            <a:ext cx="3134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クラス設計の大事さ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敵の挙動</a:t>
            </a:r>
          </a:p>
        </p:txBody>
      </p:sp>
      <p:pic>
        <p:nvPicPr>
          <p:cNvPr id="43" name="図 42" descr="テレビゲームの一場面&#10;&#10;AI 生成コンテンツは誤りを含む可能性があります。">
            <a:extLst>
              <a:ext uri="{FF2B5EF4-FFF2-40B4-BE49-F238E27FC236}">
                <a16:creationId xmlns:a16="http://schemas.microsoft.com/office/drawing/2014/main" id="{EF9414D7-FE9F-D833-F415-4F32F36365B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8802" y="3856432"/>
            <a:ext cx="4235044" cy="2382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1F15A85-DF5F-0487-854A-3FC11ED98791}"/>
              </a:ext>
            </a:extLst>
          </p:cNvPr>
          <p:cNvSpPr txBox="1"/>
          <p:nvPr/>
        </p:nvSpPr>
        <p:spPr>
          <a:xfrm>
            <a:off x="6611089" y="371340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5CE205E2-60D2-271A-0A4C-FD0FE28E97F7}"/>
              </a:ext>
            </a:extLst>
          </p:cNvPr>
          <p:cNvSpPr txBox="1"/>
          <p:nvPr/>
        </p:nvSpPr>
        <p:spPr>
          <a:xfrm>
            <a:off x="7787345" y="3690136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b="1" dirty="0" err="1"/>
              <a:t>ColorfulFighter</a:t>
            </a:r>
            <a:endParaRPr kumimoji="1" lang="ja-JP" altLang="en-US" sz="1600" b="1" dirty="0"/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F57272A3-23F0-86AA-E80B-1903D16C15E2}"/>
              </a:ext>
            </a:extLst>
          </p:cNvPr>
          <p:cNvSpPr txBox="1"/>
          <p:nvPr/>
        </p:nvSpPr>
        <p:spPr>
          <a:xfrm>
            <a:off x="6611089" y="4040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C3884904-DD81-6940-FDD2-64CA7EB4C19F}"/>
              </a:ext>
            </a:extLst>
          </p:cNvPr>
          <p:cNvSpPr txBox="1"/>
          <p:nvPr/>
        </p:nvSpPr>
        <p:spPr>
          <a:xfrm>
            <a:off x="6611089" y="436776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22BC0E00-F8A9-D2DB-1291-2FEE352849CF}"/>
              </a:ext>
            </a:extLst>
          </p:cNvPr>
          <p:cNvSpPr txBox="1"/>
          <p:nvPr/>
        </p:nvSpPr>
        <p:spPr>
          <a:xfrm>
            <a:off x="6611089" y="50221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E2568D7D-94F9-5459-60A3-A456CD70353B}"/>
              </a:ext>
            </a:extLst>
          </p:cNvPr>
          <p:cNvSpPr txBox="1"/>
          <p:nvPr/>
        </p:nvSpPr>
        <p:spPr>
          <a:xfrm>
            <a:off x="7787345" y="402047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2D</a:t>
            </a:r>
            <a:r>
              <a:rPr kumimoji="1" lang="ja-JP" altLang="en-US" sz="1600" dirty="0"/>
              <a:t>対戦格闘</a:t>
            </a:r>
            <a:endParaRPr kumimoji="1" lang="ja-JP" altLang="en-US" sz="1600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961C7059-7155-C02D-2F82-64FDF06D0A29}"/>
              </a:ext>
            </a:extLst>
          </p:cNvPr>
          <p:cNvSpPr txBox="1"/>
          <p:nvPr/>
        </p:nvSpPr>
        <p:spPr>
          <a:xfrm>
            <a:off x="7787345" y="4350822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dirty="0" err="1"/>
              <a:t>DxLib</a:t>
            </a:r>
            <a:r>
              <a:rPr kumimoji="1" lang="en-US" altLang="ja-JP" sz="1600" dirty="0"/>
              <a:t>/</a:t>
            </a:r>
            <a:r>
              <a:rPr lang="en-US" altLang="ja-JP" sz="1600" dirty="0"/>
              <a:t>Visual Studio 2022</a:t>
            </a:r>
            <a:endParaRPr kumimoji="1" lang="ja-JP" altLang="en-US" sz="16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520ED074-FE20-3E5B-0DEC-9514AC2AAA25}"/>
              </a:ext>
            </a:extLst>
          </p:cNvPr>
          <p:cNvSpPr txBox="1"/>
          <p:nvPr/>
        </p:nvSpPr>
        <p:spPr>
          <a:xfrm>
            <a:off x="7787345" y="5011508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11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2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FCD7216A-3D4D-689F-9A28-ABCC25AD0C1C}"/>
              </a:ext>
            </a:extLst>
          </p:cNvPr>
          <p:cNvSpPr txBox="1"/>
          <p:nvPr/>
        </p:nvSpPr>
        <p:spPr>
          <a:xfrm>
            <a:off x="6611089" y="46949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321D6593-687C-0D92-04D6-5C460F901919}"/>
              </a:ext>
            </a:extLst>
          </p:cNvPr>
          <p:cNvSpPr txBox="1"/>
          <p:nvPr/>
        </p:nvSpPr>
        <p:spPr>
          <a:xfrm>
            <a:off x="7787345" y="468116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C++</a:t>
            </a:r>
            <a:endParaRPr kumimoji="1" lang="ja-JP" altLang="en-US" sz="1600" b="1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81A28E36-F20E-E37F-71A7-EF2B80D973F6}"/>
              </a:ext>
            </a:extLst>
          </p:cNvPr>
          <p:cNvSpPr txBox="1"/>
          <p:nvPr/>
        </p:nvSpPr>
        <p:spPr>
          <a:xfrm>
            <a:off x="6608613" y="5406859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85C4E880-CCF4-23CB-5CAB-24C517334168}"/>
              </a:ext>
            </a:extLst>
          </p:cNvPr>
          <p:cNvSpPr txBox="1"/>
          <p:nvPr/>
        </p:nvSpPr>
        <p:spPr>
          <a:xfrm>
            <a:off x="6592282" y="5736540"/>
            <a:ext cx="474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ステートパターンを使ったプレイヤーの状態遷移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対戦ゲームのバランス調整の難しさ</a:t>
            </a:r>
          </a:p>
        </p:txBody>
      </p:sp>
      <p:pic>
        <p:nvPicPr>
          <p:cNvPr id="57" name="図 56" descr="ロゴ&#10;&#10;AI 生成コンテンツは誤りを含む可能性があります。">
            <a:extLst>
              <a:ext uri="{FF2B5EF4-FFF2-40B4-BE49-F238E27FC236}">
                <a16:creationId xmlns:a16="http://schemas.microsoft.com/office/drawing/2014/main" id="{93E58216-F908-1B23-7163-13F9973F18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691" y="3357144"/>
            <a:ext cx="2359793" cy="1179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524931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66914B-9EAC-B819-6460-6940BDC83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FA4D2E7B-0E45-29D0-AF22-0284119F2F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個人製作②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A8596350-BDC6-7244-A856-98D3BAD32C7B}"/>
              </a:ext>
            </a:extLst>
          </p:cNvPr>
          <p:cNvSpPr txBox="1"/>
          <p:nvPr/>
        </p:nvSpPr>
        <p:spPr>
          <a:xfrm>
            <a:off x="741336" y="10822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0B3E246B-AB27-8A8F-B471-9E4CAC26AA02}"/>
              </a:ext>
            </a:extLst>
          </p:cNvPr>
          <p:cNvSpPr txBox="1"/>
          <p:nvPr/>
        </p:nvSpPr>
        <p:spPr>
          <a:xfrm>
            <a:off x="1917592" y="1058957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ハンバーガーランナー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2637967F-DEB2-2D2C-6560-8C03B178483A}"/>
              </a:ext>
            </a:extLst>
          </p:cNvPr>
          <p:cNvSpPr txBox="1"/>
          <p:nvPr/>
        </p:nvSpPr>
        <p:spPr>
          <a:xfrm>
            <a:off x="741336" y="14094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C5B4CFB-8832-DAA4-4A09-B68BC0C74790}"/>
              </a:ext>
            </a:extLst>
          </p:cNvPr>
          <p:cNvSpPr txBox="1"/>
          <p:nvPr/>
        </p:nvSpPr>
        <p:spPr>
          <a:xfrm>
            <a:off x="741336" y="173658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83CA0FD8-03AC-FF05-C64E-24D93C18296A}"/>
              </a:ext>
            </a:extLst>
          </p:cNvPr>
          <p:cNvSpPr txBox="1"/>
          <p:nvPr/>
        </p:nvSpPr>
        <p:spPr>
          <a:xfrm>
            <a:off x="741336" y="2390946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40AE10AA-5129-17D1-98D7-FA9B8D1BC8A5}"/>
              </a:ext>
            </a:extLst>
          </p:cNvPr>
          <p:cNvSpPr txBox="1"/>
          <p:nvPr/>
        </p:nvSpPr>
        <p:spPr>
          <a:xfrm>
            <a:off x="1917592" y="1389300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ランアクション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52DC8513-C9DA-ED4C-8841-F97F067DCDCA}"/>
              </a:ext>
            </a:extLst>
          </p:cNvPr>
          <p:cNvSpPr txBox="1"/>
          <p:nvPr/>
        </p:nvSpPr>
        <p:spPr>
          <a:xfrm>
            <a:off x="1917592" y="1719643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FA1EEEAE-4E02-83E9-4CBB-93CD79F93405}"/>
              </a:ext>
            </a:extLst>
          </p:cNvPr>
          <p:cNvSpPr txBox="1"/>
          <p:nvPr/>
        </p:nvSpPr>
        <p:spPr>
          <a:xfrm>
            <a:off x="1917592" y="2380329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7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9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AAB216CF-EE25-3B45-22C4-8BF6231A37CC}"/>
              </a:ext>
            </a:extLst>
          </p:cNvPr>
          <p:cNvSpPr txBox="1"/>
          <p:nvPr/>
        </p:nvSpPr>
        <p:spPr>
          <a:xfrm>
            <a:off x="741336" y="206376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1753C3FC-5ADC-159E-7D98-7CED031ACF8F}"/>
              </a:ext>
            </a:extLst>
          </p:cNvPr>
          <p:cNvSpPr txBox="1"/>
          <p:nvPr/>
        </p:nvSpPr>
        <p:spPr>
          <a:xfrm>
            <a:off x="1917592" y="2049986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DEBB2455-DD21-7902-1D0B-3CEBE941BE5D}"/>
              </a:ext>
            </a:extLst>
          </p:cNvPr>
          <p:cNvSpPr txBox="1"/>
          <p:nvPr/>
        </p:nvSpPr>
        <p:spPr>
          <a:xfrm>
            <a:off x="738860" y="277568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A86C39EB-9F6C-2469-D903-E0893AFE4714}"/>
              </a:ext>
            </a:extLst>
          </p:cNvPr>
          <p:cNvSpPr txBox="1"/>
          <p:nvPr/>
        </p:nvSpPr>
        <p:spPr>
          <a:xfrm>
            <a:off x="722529" y="3105361"/>
            <a:ext cx="33322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ゲームを作る楽しさ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人にプレイしてもらうことの大事さ</a:t>
            </a:r>
            <a:endParaRPr kumimoji="1" lang="en-US" altLang="ja-JP" sz="1600" dirty="0"/>
          </a:p>
        </p:txBody>
      </p:sp>
      <p:sp>
        <p:nvSpPr>
          <p:cNvPr id="44" name="テキスト ボックス 43">
            <a:extLst>
              <a:ext uri="{FF2B5EF4-FFF2-40B4-BE49-F238E27FC236}">
                <a16:creationId xmlns:a16="http://schemas.microsoft.com/office/drawing/2014/main" id="{EE5B85B4-62F9-E806-D5D4-421B6CEA03F1}"/>
              </a:ext>
            </a:extLst>
          </p:cNvPr>
          <p:cNvSpPr txBox="1"/>
          <p:nvPr/>
        </p:nvSpPr>
        <p:spPr>
          <a:xfrm>
            <a:off x="6611089" y="371340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45" name="テキスト ボックス 44">
            <a:extLst>
              <a:ext uri="{FF2B5EF4-FFF2-40B4-BE49-F238E27FC236}">
                <a16:creationId xmlns:a16="http://schemas.microsoft.com/office/drawing/2014/main" id="{01C03307-9BC3-8EDC-9FD8-F5F369DE31E5}"/>
              </a:ext>
            </a:extLst>
          </p:cNvPr>
          <p:cNvSpPr txBox="1"/>
          <p:nvPr/>
        </p:nvSpPr>
        <p:spPr>
          <a:xfrm>
            <a:off x="7787344" y="3690136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物理系スナイパー　井上ラビット</a:t>
            </a:r>
          </a:p>
        </p:txBody>
      </p:sp>
      <p:sp>
        <p:nvSpPr>
          <p:cNvPr id="46" name="テキスト ボックス 45">
            <a:extLst>
              <a:ext uri="{FF2B5EF4-FFF2-40B4-BE49-F238E27FC236}">
                <a16:creationId xmlns:a16="http://schemas.microsoft.com/office/drawing/2014/main" id="{0BF4F0FD-06D9-98C7-AAAE-31AE488B82C0}"/>
              </a:ext>
            </a:extLst>
          </p:cNvPr>
          <p:cNvSpPr txBox="1"/>
          <p:nvPr/>
        </p:nvSpPr>
        <p:spPr>
          <a:xfrm>
            <a:off x="6611089" y="4040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47" name="テキスト ボックス 46">
            <a:extLst>
              <a:ext uri="{FF2B5EF4-FFF2-40B4-BE49-F238E27FC236}">
                <a16:creationId xmlns:a16="http://schemas.microsoft.com/office/drawing/2014/main" id="{76F7716C-A987-4632-ADF9-CF983F22AA30}"/>
              </a:ext>
            </a:extLst>
          </p:cNvPr>
          <p:cNvSpPr txBox="1"/>
          <p:nvPr/>
        </p:nvSpPr>
        <p:spPr>
          <a:xfrm>
            <a:off x="6611089" y="436776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48" name="テキスト ボックス 47">
            <a:extLst>
              <a:ext uri="{FF2B5EF4-FFF2-40B4-BE49-F238E27FC236}">
                <a16:creationId xmlns:a16="http://schemas.microsoft.com/office/drawing/2014/main" id="{E834BBC7-4CD4-649A-7E6F-D6520FA261B4}"/>
              </a:ext>
            </a:extLst>
          </p:cNvPr>
          <p:cNvSpPr txBox="1"/>
          <p:nvPr/>
        </p:nvSpPr>
        <p:spPr>
          <a:xfrm>
            <a:off x="6611089" y="502212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49" name="テキスト ボックス 48">
            <a:extLst>
              <a:ext uri="{FF2B5EF4-FFF2-40B4-BE49-F238E27FC236}">
                <a16:creationId xmlns:a16="http://schemas.microsoft.com/office/drawing/2014/main" id="{B97D8AC1-69D3-1236-E86C-1FA954400749}"/>
              </a:ext>
            </a:extLst>
          </p:cNvPr>
          <p:cNvSpPr txBox="1"/>
          <p:nvPr/>
        </p:nvSpPr>
        <p:spPr>
          <a:xfrm>
            <a:off x="7787345" y="402047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アクション</a:t>
            </a:r>
            <a:endParaRPr kumimoji="1" lang="ja-JP" altLang="en-US" sz="1600" b="1" dirty="0"/>
          </a:p>
        </p:txBody>
      </p:sp>
      <p:sp>
        <p:nvSpPr>
          <p:cNvPr id="50" name="テキスト ボックス 49">
            <a:extLst>
              <a:ext uri="{FF2B5EF4-FFF2-40B4-BE49-F238E27FC236}">
                <a16:creationId xmlns:a16="http://schemas.microsoft.com/office/drawing/2014/main" id="{D30116C2-102D-F6A2-B068-946F18F16357}"/>
              </a:ext>
            </a:extLst>
          </p:cNvPr>
          <p:cNvSpPr txBox="1"/>
          <p:nvPr/>
        </p:nvSpPr>
        <p:spPr>
          <a:xfrm>
            <a:off x="7787345" y="4350822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dirty="0" err="1"/>
              <a:t>DxLib</a:t>
            </a:r>
            <a:r>
              <a:rPr kumimoji="1" lang="en-US" altLang="ja-JP" sz="1600" dirty="0"/>
              <a:t>/</a:t>
            </a:r>
            <a:r>
              <a:rPr lang="en-US" altLang="ja-JP" sz="1600" dirty="0"/>
              <a:t>Visual Studio 2022</a:t>
            </a:r>
            <a:endParaRPr kumimoji="1" lang="ja-JP" altLang="en-US" sz="1600" b="1" dirty="0"/>
          </a:p>
        </p:txBody>
      </p:sp>
      <p:sp>
        <p:nvSpPr>
          <p:cNvPr id="51" name="テキスト ボックス 50">
            <a:extLst>
              <a:ext uri="{FF2B5EF4-FFF2-40B4-BE49-F238E27FC236}">
                <a16:creationId xmlns:a16="http://schemas.microsoft.com/office/drawing/2014/main" id="{1B7CFFC9-50BA-F34B-9A57-5BFEBC6782A2}"/>
              </a:ext>
            </a:extLst>
          </p:cNvPr>
          <p:cNvSpPr txBox="1"/>
          <p:nvPr/>
        </p:nvSpPr>
        <p:spPr>
          <a:xfrm>
            <a:off x="7787345" y="5011508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3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52" name="テキスト ボックス 51">
            <a:extLst>
              <a:ext uri="{FF2B5EF4-FFF2-40B4-BE49-F238E27FC236}">
                <a16:creationId xmlns:a16="http://schemas.microsoft.com/office/drawing/2014/main" id="{588E3FA1-4AB3-DA2A-3E37-C7414952BF92}"/>
              </a:ext>
            </a:extLst>
          </p:cNvPr>
          <p:cNvSpPr txBox="1"/>
          <p:nvPr/>
        </p:nvSpPr>
        <p:spPr>
          <a:xfrm>
            <a:off x="6611089" y="46949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53" name="テキスト ボックス 52">
            <a:extLst>
              <a:ext uri="{FF2B5EF4-FFF2-40B4-BE49-F238E27FC236}">
                <a16:creationId xmlns:a16="http://schemas.microsoft.com/office/drawing/2014/main" id="{7C86950D-5405-0937-4365-200644292F5C}"/>
              </a:ext>
            </a:extLst>
          </p:cNvPr>
          <p:cNvSpPr txBox="1"/>
          <p:nvPr/>
        </p:nvSpPr>
        <p:spPr>
          <a:xfrm>
            <a:off x="7787345" y="468116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C++</a:t>
            </a:r>
            <a:endParaRPr kumimoji="1" lang="ja-JP" altLang="en-US" sz="1600" b="1" dirty="0"/>
          </a:p>
        </p:txBody>
      </p:sp>
      <p:sp>
        <p:nvSpPr>
          <p:cNvPr id="54" name="テキスト ボックス 53">
            <a:extLst>
              <a:ext uri="{FF2B5EF4-FFF2-40B4-BE49-F238E27FC236}">
                <a16:creationId xmlns:a16="http://schemas.microsoft.com/office/drawing/2014/main" id="{21B0C1BA-D8EC-02D9-3130-5EB478819255}"/>
              </a:ext>
            </a:extLst>
          </p:cNvPr>
          <p:cNvSpPr txBox="1"/>
          <p:nvPr/>
        </p:nvSpPr>
        <p:spPr>
          <a:xfrm>
            <a:off x="6608613" y="5406859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55" name="テキスト ボックス 54">
            <a:extLst>
              <a:ext uri="{FF2B5EF4-FFF2-40B4-BE49-F238E27FC236}">
                <a16:creationId xmlns:a16="http://schemas.microsoft.com/office/drawing/2014/main" id="{BF5B24D9-0927-5DD2-1726-A0C79CFF17A9}"/>
              </a:ext>
            </a:extLst>
          </p:cNvPr>
          <p:cNvSpPr txBox="1"/>
          <p:nvPr/>
        </p:nvSpPr>
        <p:spPr>
          <a:xfrm>
            <a:off x="6592282" y="5736540"/>
            <a:ext cx="47499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/>
              <a:t>3D</a:t>
            </a:r>
            <a:r>
              <a:rPr kumimoji="1" lang="ja-JP" altLang="en-US" sz="1600" dirty="0"/>
              <a:t>モデルを使った制作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ja-JP" sz="1600" dirty="0"/>
              <a:t>3D</a:t>
            </a:r>
            <a:r>
              <a:rPr kumimoji="1" lang="ja-JP" altLang="en-US" sz="1600" dirty="0"/>
              <a:t>カメラの挙動・制御</a:t>
            </a:r>
          </a:p>
        </p:txBody>
      </p:sp>
      <p:pic>
        <p:nvPicPr>
          <p:cNvPr id="17" name="図 16" descr="テーブル, 座る, 男, 記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4C4EFFE-CD4D-8B7C-848D-89CDBC125A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2337" y="660950"/>
            <a:ext cx="4989645" cy="280667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0" name="図 19" descr="食品, テーブル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358F714-E86F-EA36-B0DD-B6F9BA57DF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390" b="96469" l="6561" r="96521">
                        <a14:foregroundMark x1="8151" y1="26977" x2="8151" y2="26977"/>
                        <a14:foregroundMark x1="7952" y1="32486" x2="6660" y2="41243"/>
                        <a14:foregroundMark x1="88072" y1="29237" x2="93738" y2="31780"/>
                        <a14:foregroundMark x1="93738" y1="31780" x2="96521" y2="34887"/>
                        <a14:foregroundMark x1="73161" y1="82486" x2="57753" y2="90537"/>
                        <a14:foregroundMark x1="57753" y1="90537" x2="37773" y2="88277"/>
                        <a14:foregroundMark x1="24950" y1="82345" x2="42942" y2="88418"/>
                        <a14:foregroundMark x1="42942" y1="88418" x2="48608" y2="88701"/>
                        <a14:foregroundMark x1="20378" y1="81073" x2="38072" y2="88701"/>
                        <a14:foregroundMark x1="38072" y1="88701" x2="61630" y2="88559"/>
                        <a14:foregroundMark x1="61630" y1="88559" x2="62127" y2="88559"/>
                        <a14:foregroundMark x1="71372" y1="89689" x2="48310" y2="93644"/>
                        <a14:foregroundMark x1="48310" y1="93644" x2="38072" y2="92373"/>
                        <a14:foregroundMark x1="33101" y1="91667" x2="33101" y2="91667"/>
                        <a14:foregroundMark x1="45427" y1="96469" x2="45427" y2="96469"/>
                        <a14:foregroundMark x1="47515" y1="43503" x2="47515" y2="43503"/>
                        <a14:foregroundMark x1="34095" y1="13559" x2="43141" y2="9463"/>
                        <a14:foregroundMark x1="43141" y1="9463" x2="56561" y2="9463"/>
                        <a14:foregroundMark x1="56561" y1="9463" x2="59046" y2="10593"/>
                        <a14:foregroundMark x1="63917" y1="15960" x2="59245" y2="11723"/>
                        <a14:foregroundMark x1="59245" y1="11723" x2="45129" y2="12147"/>
                        <a14:foregroundMark x1="45129" y1="12147" x2="34394" y2="23164"/>
                        <a14:foregroundMark x1="34394" y1="23164" x2="32505" y2="29237"/>
                        <a14:foregroundMark x1="54076" y1="44068" x2="30318" y2="41102"/>
                        <a14:foregroundMark x1="30318" y1="41102" x2="56262" y2="35593"/>
                        <a14:foregroundMark x1="56262" y1="35593" x2="63320" y2="42797"/>
                        <a14:foregroundMark x1="63320" y1="42797" x2="39264" y2="38136"/>
                        <a14:foregroundMark x1="39264" y1="38136" x2="53579" y2="24153"/>
                        <a14:foregroundMark x1="53579" y1="24153" x2="59742" y2="24718"/>
                        <a14:foregroundMark x1="68688" y1="19633" x2="60338" y2="11017"/>
                        <a14:foregroundMark x1="60338" y1="11017" x2="48111" y2="11864"/>
                        <a14:foregroundMark x1="52286" y1="7910" x2="52286" y2="7910"/>
                        <a14:foregroundMark x1="48708" y1="3390" x2="48708" y2="3390"/>
                        <a14:backgroundMark x1="13519" y1="45198" x2="13519" y2="4519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2487" y="351331"/>
            <a:ext cx="1984474" cy="1396628"/>
          </a:xfrm>
          <a:prstGeom prst="rect">
            <a:avLst/>
          </a:prstGeom>
        </p:spPr>
      </p:pic>
      <p:pic>
        <p:nvPicPr>
          <p:cNvPr id="4" name="図 3" descr="背景パターン&#10;&#10;AI 生成コンテンツは誤りを含む可能性があります。">
            <a:extLst>
              <a:ext uri="{FF2B5EF4-FFF2-40B4-BE49-F238E27FC236}">
                <a16:creationId xmlns:a16="http://schemas.microsoft.com/office/drawing/2014/main" id="{862E60FA-6B2E-A362-3829-50E5785DC4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860" y="3797382"/>
            <a:ext cx="4749974" cy="267093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図 10" descr="テキスト&#10;&#10;AI 生成コンテンツは誤りを含む可能性があります。">
            <a:extLst>
              <a:ext uri="{FF2B5EF4-FFF2-40B4-BE49-F238E27FC236}">
                <a16:creationId xmlns:a16="http://schemas.microsoft.com/office/drawing/2014/main" id="{E53A0A42-E2E1-DC9E-40E0-FFD9CA94210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5519" y="3509183"/>
            <a:ext cx="2382999" cy="1323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7835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52A424-C527-B37E-6387-02B89E2319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9C48D869-6CAB-0468-DFA9-10D0F64B77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434744"/>
            <a:ext cx="5349042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自己</a:t>
            </a:r>
            <a:r>
              <a:rPr lang="en-US" altLang="ja-JP" sz="4400" b="1" u="sng" dirty="0">
                <a:solidFill>
                  <a:schemeClr val="tx1"/>
                </a:solidFill>
              </a:rPr>
              <a:t>PR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3" name="図 2" descr="ポーズをとる男女のグループ&#10;&#10;AI 生成コンテンツは誤りを含む可能性があります。">
            <a:extLst>
              <a:ext uri="{FF2B5EF4-FFF2-40B4-BE49-F238E27FC236}">
                <a16:creationId xmlns:a16="http://schemas.microsoft.com/office/drawing/2014/main" id="{F06038F9-03BE-A0AD-5286-EDC65FF020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1" b="2225"/>
          <a:stretch>
            <a:fillRect/>
          </a:stretch>
        </p:blipFill>
        <p:spPr>
          <a:xfrm>
            <a:off x="650099" y="2097651"/>
            <a:ext cx="5801501" cy="4325605"/>
          </a:xfrm>
          <a:prstGeom prst="rect">
            <a:avLst/>
          </a:prstGeom>
        </p:spPr>
      </p:pic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0157F99E-14DE-F82C-6059-1CE983FEA856}"/>
              </a:ext>
            </a:extLst>
          </p:cNvPr>
          <p:cNvSpPr txBox="1"/>
          <p:nvPr/>
        </p:nvSpPr>
        <p:spPr>
          <a:xfrm>
            <a:off x="6892208" y="587088"/>
            <a:ext cx="4871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 </a:t>
            </a:r>
            <a:r>
              <a:rPr kumimoji="1" lang="ja-JP" altLang="en-US" b="1" dirty="0"/>
              <a:t>ゲーム制作サークル「ふゲだく！」に所属！！</a:t>
            </a:r>
          </a:p>
        </p:txBody>
      </p:sp>
      <p:grpSp>
        <p:nvGrpSpPr>
          <p:cNvPr id="33" name="グループ化 32">
            <a:extLst>
              <a:ext uri="{FF2B5EF4-FFF2-40B4-BE49-F238E27FC236}">
                <a16:creationId xmlns:a16="http://schemas.microsoft.com/office/drawing/2014/main" id="{18E753B9-961A-D713-36C0-6ED3A1F47253}"/>
              </a:ext>
            </a:extLst>
          </p:cNvPr>
          <p:cNvGrpSpPr/>
          <p:nvPr/>
        </p:nvGrpSpPr>
        <p:grpSpPr>
          <a:xfrm>
            <a:off x="10418314" y="1184671"/>
            <a:ext cx="1123587" cy="1199437"/>
            <a:chOff x="9862705" y="360262"/>
            <a:chExt cx="1958109" cy="1958109"/>
          </a:xfrm>
        </p:grpSpPr>
        <p:sp>
          <p:nvSpPr>
            <p:cNvPr id="32" name="正方形/長方形 31">
              <a:extLst>
                <a:ext uri="{FF2B5EF4-FFF2-40B4-BE49-F238E27FC236}">
                  <a16:creationId xmlns:a16="http://schemas.microsoft.com/office/drawing/2014/main" id="{324516C8-518C-18FF-2220-A18803DC22A2}"/>
                </a:ext>
              </a:extLst>
            </p:cNvPr>
            <p:cNvSpPr/>
            <p:nvPr/>
          </p:nvSpPr>
          <p:spPr>
            <a:xfrm>
              <a:off x="9862705" y="360262"/>
              <a:ext cx="1958109" cy="1958109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kumimoji="1" lang="ja-JP" altLang="en-US"/>
            </a:p>
          </p:txBody>
        </p:sp>
        <p:pic>
          <p:nvPicPr>
            <p:cNvPr id="31" name="図 30" descr="アプリケーション が含まれている画像&#10;&#10;AI 生成コンテンツは誤りを含む可能性があります。">
              <a:extLst>
                <a:ext uri="{FF2B5EF4-FFF2-40B4-BE49-F238E27FC236}">
                  <a16:creationId xmlns:a16="http://schemas.microsoft.com/office/drawing/2014/main" id="{BB527A83-5C40-051B-1A7A-99E3BCC68FE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9943" y="467500"/>
              <a:ext cx="1743631" cy="1743631"/>
            </a:xfrm>
            <a:prstGeom prst="rect">
              <a:avLst/>
            </a:prstGeom>
          </p:spPr>
        </p:pic>
      </p:grpSp>
      <p:pic>
        <p:nvPicPr>
          <p:cNvPr id="35" name="図 34" descr="部屋に集まっている人たち&#10;&#10;AI 生成コンテンツは誤りを含む可能性があります。">
            <a:extLst>
              <a:ext uri="{FF2B5EF4-FFF2-40B4-BE49-F238E27FC236}">
                <a16:creationId xmlns:a16="http://schemas.microsoft.com/office/drawing/2014/main" id="{AC2E48B1-660E-3023-4C2D-E0022DD4C2D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7303" y="1398291"/>
            <a:ext cx="3037973" cy="2278480"/>
          </a:xfrm>
          <a:prstGeom prst="rect">
            <a:avLst/>
          </a:prstGeom>
        </p:spPr>
      </p:pic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2542E0B8-BF05-8EC4-A17B-77FC54D5F18D}"/>
              </a:ext>
            </a:extLst>
          </p:cNvPr>
          <p:cNvSpPr txBox="1"/>
          <p:nvPr/>
        </p:nvSpPr>
        <p:spPr>
          <a:xfrm>
            <a:off x="912712" y="1208173"/>
            <a:ext cx="50418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dirty="0"/>
              <a:t>▼ </a:t>
            </a:r>
            <a:r>
              <a:rPr kumimoji="1" lang="ja-JP" altLang="en-US" b="1" dirty="0"/>
              <a:t>高校生限定</a:t>
            </a:r>
            <a:r>
              <a:rPr kumimoji="1" lang="en-US" altLang="ja-JP" b="1" dirty="0"/>
              <a:t>e</a:t>
            </a:r>
            <a:r>
              <a:rPr kumimoji="1" lang="ja-JP" altLang="en-US" b="1" dirty="0"/>
              <a:t>スポーツ大会「</a:t>
            </a:r>
            <a:r>
              <a:rPr kumimoji="1" lang="en-US" altLang="ja-JP" b="1" dirty="0"/>
              <a:t>Stage:0(2022</a:t>
            </a:r>
            <a:r>
              <a:rPr kumimoji="1" lang="ja-JP" altLang="en-US" b="1" dirty="0"/>
              <a:t>年</a:t>
            </a:r>
            <a:r>
              <a:rPr kumimoji="1" lang="en-US" altLang="ja-JP" b="1" dirty="0"/>
              <a:t>)</a:t>
            </a:r>
            <a:r>
              <a:rPr kumimoji="1" lang="ja-JP" altLang="en-US" b="1" dirty="0"/>
              <a:t>」の</a:t>
            </a:r>
            <a:endParaRPr kumimoji="1" lang="en-US" altLang="ja-JP" b="1" dirty="0"/>
          </a:p>
          <a:p>
            <a:pPr algn="ctr"/>
            <a:r>
              <a:rPr kumimoji="1" lang="en-US" altLang="ja-JP" b="1" dirty="0"/>
              <a:t>LOL</a:t>
            </a:r>
            <a:r>
              <a:rPr kumimoji="1" lang="ja-JP" altLang="en-US" b="1" dirty="0"/>
              <a:t>部門で全国出場！！</a:t>
            </a:r>
          </a:p>
        </p:txBody>
      </p:sp>
      <p:sp>
        <p:nvSpPr>
          <p:cNvPr id="37" name="吹き出し: 円形 36">
            <a:extLst>
              <a:ext uri="{FF2B5EF4-FFF2-40B4-BE49-F238E27FC236}">
                <a16:creationId xmlns:a16="http://schemas.microsoft.com/office/drawing/2014/main" id="{DDCC5724-F479-3920-F062-D816890F74C6}"/>
              </a:ext>
            </a:extLst>
          </p:cNvPr>
          <p:cNvSpPr/>
          <p:nvPr/>
        </p:nvSpPr>
        <p:spPr>
          <a:xfrm>
            <a:off x="5200871" y="2078464"/>
            <a:ext cx="1801090" cy="1058238"/>
          </a:xfrm>
          <a:prstGeom prst="wedgeEllipseCallout">
            <a:avLst>
              <a:gd name="adj1" fmla="val -46388"/>
              <a:gd name="adj2" fmla="val 3954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1400" b="1" dirty="0"/>
              <a:t>僕です！</a:t>
            </a:r>
            <a:endParaRPr kumimoji="1" lang="en-US" altLang="ja-JP" sz="1400" b="1" dirty="0"/>
          </a:p>
          <a:p>
            <a:pPr algn="ctr"/>
            <a:r>
              <a:rPr kumimoji="1" lang="ja-JP" altLang="en-US" sz="1400" b="1" dirty="0"/>
              <a:t>ポジションは</a:t>
            </a:r>
            <a:r>
              <a:rPr kumimoji="1" lang="en-US" altLang="ja-JP" sz="1400" b="1" dirty="0"/>
              <a:t>SUP</a:t>
            </a:r>
            <a:r>
              <a:rPr kumimoji="1" lang="ja-JP" altLang="en-US" sz="1400" b="1" dirty="0"/>
              <a:t>です！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7DBA21E-C712-AEB3-BFD4-E4AB968EC6C2}"/>
              </a:ext>
            </a:extLst>
          </p:cNvPr>
          <p:cNvSpPr txBox="1"/>
          <p:nvPr/>
        </p:nvSpPr>
        <p:spPr>
          <a:xfrm>
            <a:off x="7223649" y="990601"/>
            <a:ext cx="26100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 イベント出展時の様子</a:t>
            </a:r>
          </a:p>
        </p:txBody>
      </p:sp>
      <p:pic>
        <p:nvPicPr>
          <p:cNvPr id="40" name="図 39" descr="本棚に並んだ本&#10;&#10;AI 生成コンテンツは誤りを含む可能性があります。">
            <a:extLst>
              <a:ext uri="{FF2B5EF4-FFF2-40B4-BE49-F238E27FC236}">
                <a16:creationId xmlns:a16="http://schemas.microsoft.com/office/drawing/2014/main" id="{95A07C6D-5092-B28C-37E3-A9E3C6CD22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4203" y="4375331"/>
            <a:ext cx="2807855" cy="2105892"/>
          </a:xfrm>
          <a:prstGeom prst="rect">
            <a:avLst/>
          </a:prstGeom>
        </p:spPr>
      </p:pic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A0B697FC-109C-0DEA-1E01-85CA2031EC9D}"/>
              </a:ext>
            </a:extLst>
          </p:cNvPr>
          <p:cNvSpPr txBox="1"/>
          <p:nvPr/>
        </p:nvSpPr>
        <p:spPr>
          <a:xfrm>
            <a:off x="7401162" y="3933718"/>
            <a:ext cx="385394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ja-JP" altLang="en-US" dirty="0"/>
              <a:t>▼</a:t>
            </a:r>
            <a:r>
              <a:rPr kumimoji="1" lang="ja-JP" altLang="en-US" sz="2000" b="1" dirty="0"/>
              <a:t>最近は漫画にハマってます！！</a:t>
            </a:r>
            <a:endParaRPr kumimoji="1" lang="ja-JP" altLang="en-US" b="1" dirty="0"/>
          </a:p>
        </p:txBody>
      </p:sp>
    </p:spTree>
    <p:extLst>
      <p:ext uri="{BB962C8B-B14F-4D97-AF65-F5344CB8AC3E}">
        <p14:creationId xmlns:p14="http://schemas.microsoft.com/office/powerpoint/2010/main" val="215702404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7A96-011E-6F3B-EBA2-9697AC15C7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D5E1835D-89CD-D89B-409B-54EF67DE40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チーム製作</a:t>
            </a:r>
            <a:r>
              <a:rPr lang="ja-JP" altLang="en-US" sz="3100" dirty="0"/>
              <a:t>①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F5D7F51B-85D6-312D-7EDE-D4CA714D7FBD}"/>
              </a:ext>
            </a:extLst>
          </p:cNvPr>
          <p:cNvSpPr txBox="1"/>
          <p:nvPr/>
        </p:nvSpPr>
        <p:spPr>
          <a:xfrm>
            <a:off x="741336" y="102507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BA2F582B-5DB6-AE95-407F-63E688F5D454}"/>
              </a:ext>
            </a:extLst>
          </p:cNvPr>
          <p:cNvSpPr txBox="1"/>
          <p:nvPr/>
        </p:nvSpPr>
        <p:spPr>
          <a:xfrm>
            <a:off x="1915559" y="1032165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en-US" altLang="ja-JP" sz="1600" b="1" dirty="0"/>
              <a:t>SAMURAI BUSTERS</a:t>
            </a:r>
            <a:endParaRPr kumimoji="1" lang="ja-JP" altLang="en-US" sz="16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32DBC7B8-3316-FB1F-FC09-5A888F72908F}"/>
              </a:ext>
            </a:extLst>
          </p:cNvPr>
          <p:cNvSpPr txBox="1"/>
          <p:nvPr/>
        </p:nvSpPr>
        <p:spPr>
          <a:xfrm>
            <a:off x="741336" y="131664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CA81480-7B33-C042-FFDC-6EF757BFDD5B}"/>
              </a:ext>
            </a:extLst>
          </p:cNvPr>
          <p:cNvSpPr txBox="1"/>
          <p:nvPr/>
        </p:nvSpPr>
        <p:spPr>
          <a:xfrm>
            <a:off x="741336" y="16082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758A983E-44CE-236D-AD54-E229C4BAB7B9}"/>
              </a:ext>
            </a:extLst>
          </p:cNvPr>
          <p:cNvSpPr txBox="1"/>
          <p:nvPr/>
        </p:nvSpPr>
        <p:spPr>
          <a:xfrm>
            <a:off x="741336" y="189977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6853B9D5-4342-0D75-71EC-8DB82F8AA6E8}"/>
              </a:ext>
            </a:extLst>
          </p:cNvPr>
          <p:cNvSpPr txBox="1"/>
          <p:nvPr/>
        </p:nvSpPr>
        <p:spPr>
          <a:xfrm>
            <a:off x="1915559" y="133610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協力アクション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DDD21A4A-A0BA-40C8-EBE2-F2F6A6E78ECD}"/>
              </a:ext>
            </a:extLst>
          </p:cNvPr>
          <p:cNvSpPr txBox="1"/>
          <p:nvPr/>
        </p:nvSpPr>
        <p:spPr>
          <a:xfrm>
            <a:off x="1915559" y="1613261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4ED7BE6-3FCC-2D33-8BD6-3D505BCBD3DA}"/>
              </a:ext>
            </a:extLst>
          </p:cNvPr>
          <p:cNvSpPr txBox="1"/>
          <p:nvPr/>
        </p:nvSpPr>
        <p:spPr>
          <a:xfrm>
            <a:off x="1915559" y="1890413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485AE9B4-1B9B-0505-800A-39DD8BCBBF71}"/>
              </a:ext>
            </a:extLst>
          </p:cNvPr>
          <p:cNvSpPr txBox="1"/>
          <p:nvPr/>
        </p:nvSpPr>
        <p:spPr>
          <a:xfrm>
            <a:off x="3435068" y="1598843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EBA9B2F-D395-FD60-889E-316E94B2B4FA}"/>
              </a:ext>
            </a:extLst>
          </p:cNvPr>
          <p:cNvSpPr txBox="1"/>
          <p:nvPr/>
        </p:nvSpPr>
        <p:spPr>
          <a:xfrm>
            <a:off x="4022999" y="1601878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E770AB84-851B-E297-C4BD-A8FE3E5C8D8C}"/>
              </a:ext>
            </a:extLst>
          </p:cNvPr>
          <p:cNvSpPr txBox="1"/>
          <p:nvPr/>
        </p:nvSpPr>
        <p:spPr>
          <a:xfrm>
            <a:off x="738860" y="279473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D7DFA549-1FD8-674A-9E22-F39126F85A98}"/>
              </a:ext>
            </a:extLst>
          </p:cNvPr>
          <p:cNvSpPr txBox="1"/>
          <p:nvPr/>
        </p:nvSpPr>
        <p:spPr>
          <a:xfrm>
            <a:off x="722529" y="3105361"/>
            <a:ext cx="614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短期間での制作をする上での計画・スケジュールの組み立て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敵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の作り方・考え方</a:t>
            </a:r>
            <a:endParaRPr kumimoji="1" lang="en-US" altLang="ja-JP" sz="1600" dirty="0"/>
          </a:p>
        </p:txBody>
      </p:sp>
      <p:pic>
        <p:nvPicPr>
          <p:cNvPr id="9" name="図 8" descr="テーブル, 小さい, ケーキ, 座る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A5F8B3D0-B36B-A22D-07CA-8C18944D5DE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4855" y="671914"/>
            <a:ext cx="4764587" cy="268008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8" name="図 17" descr="矢印&#10;&#10;AI 生成コンテンツは誤りを含む可能性があります。">
            <a:extLst>
              <a:ext uri="{FF2B5EF4-FFF2-40B4-BE49-F238E27FC236}">
                <a16:creationId xmlns:a16="http://schemas.microsoft.com/office/drawing/2014/main" id="{A06179BC-9A3C-4E41-4DEC-32BEFAF2D70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493" y="-305114"/>
            <a:ext cx="3738169" cy="2112878"/>
          </a:xfrm>
          <a:prstGeom prst="rect">
            <a:avLst/>
          </a:prstGeom>
        </p:spPr>
      </p:pic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708FB899-6C67-3E7A-4808-CD713F487E37}"/>
              </a:ext>
            </a:extLst>
          </p:cNvPr>
          <p:cNvSpPr txBox="1"/>
          <p:nvPr/>
        </p:nvSpPr>
        <p:spPr>
          <a:xfrm>
            <a:off x="741336" y="219133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111EAF29-C1E9-F49E-F2A1-F6168F6D5148}"/>
              </a:ext>
            </a:extLst>
          </p:cNvPr>
          <p:cNvSpPr txBox="1"/>
          <p:nvPr/>
        </p:nvSpPr>
        <p:spPr>
          <a:xfrm>
            <a:off x="1915559" y="2167565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3</a:t>
            </a:r>
            <a:r>
              <a:rPr kumimoji="1" lang="ja-JP" altLang="en-US" sz="1600" dirty="0"/>
              <a:t>人 、プランナー </a:t>
            </a:r>
            <a:r>
              <a:rPr kumimoji="1" lang="en-US" altLang="ja-JP" sz="1600" dirty="0"/>
              <a:t>1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3EEA1B72-E06B-6288-F4BA-DE41F1B92043}"/>
              </a:ext>
            </a:extLst>
          </p:cNvPr>
          <p:cNvSpPr txBox="1"/>
          <p:nvPr/>
        </p:nvSpPr>
        <p:spPr>
          <a:xfrm>
            <a:off x="741336" y="248290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7AD59CBE-F310-F3CD-8B29-8CE00AA75D9E}"/>
              </a:ext>
            </a:extLst>
          </p:cNvPr>
          <p:cNvSpPr txBox="1"/>
          <p:nvPr/>
        </p:nvSpPr>
        <p:spPr>
          <a:xfrm>
            <a:off x="1915559" y="2473292"/>
            <a:ext cx="5028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敵</a:t>
            </a:r>
            <a:r>
              <a:rPr kumimoji="1" lang="en-US" altLang="ja-JP" sz="1600" dirty="0"/>
              <a:t>AI</a:t>
            </a:r>
            <a:r>
              <a:rPr kumimoji="1" lang="ja-JP" altLang="en-US" sz="1600" dirty="0"/>
              <a:t>全般、クリアやタイマー等のゲームルールシステム</a:t>
            </a:r>
            <a:endParaRPr kumimoji="1" lang="ja-JP" altLang="en-US" sz="16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3EDEA4C0-139D-E223-7CD4-4EAA82E2D720}"/>
              </a:ext>
            </a:extLst>
          </p:cNvPr>
          <p:cNvSpPr txBox="1"/>
          <p:nvPr/>
        </p:nvSpPr>
        <p:spPr>
          <a:xfrm>
            <a:off x="5989128" y="360201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5F54153C-ACF3-87F7-6647-C12A0883DF41}"/>
              </a:ext>
            </a:extLst>
          </p:cNvPr>
          <p:cNvSpPr txBox="1"/>
          <p:nvPr/>
        </p:nvSpPr>
        <p:spPr>
          <a:xfrm>
            <a:off x="7163351" y="3635901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ダーウィン★ダービー</a:t>
            </a:r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95263E46-DE78-4667-A534-83E19DD5EC36}"/>
              </a:ext>
            </a:extLst>
          </p:cNvPr>
          <p:cNvSpPr txBox="1"/>
          <p:nvPr/>
        </p:nvSpPr>
        <p:spPr>
          <a:xfrm>
            <a:off x="5989128" y="3893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F873B926-44B6-9708-75E2-8013787F9BF3}"/>
              </a:ext>
            </a:extLst>
          </p:cNvPr>
          <p:cNvSpPr txBox="1"/>
          <p:nvPr/>
        </p:nvSpPr>
        <p:spPr>
          <a:xfrm>
            <a:off x="5989128" y="418514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C5A03D17-AD30-9294-4D5A-4E39A34EEAB2}"/>
              </a:ext>
            </a:extLst>
          </p:cNvPr>
          <p:cNvSpPr txBox="1"/>
          <p:nvPr/>
        </p:nvSpPr>
        <p:spPr>
          <a:xfrm>
            <a:off x="5989128" y="447671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B9A9823F-96E1-E667-81AD-8899B849B8E9}"/>
              </a:ext>
            </a:extLst>
          </p:cNvPr>
          <p:cNvSpPr txBox="1"/>
          <p:nvPr/>
        </p:nvSpPr>
        <p:spPr>
          <a:xfrm>
            <a:off x="7163351" y="3913053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2D</a:t>
            </a:r>
            <a:r>
              <a:rPr kumimoji="1" lang="ja-JP" altLang="en-US" sz="1600" dirty="0"/>
              <a:t>アクション</a:t>
            </a:r>
            <a:endParaRPr kumimoji="1" lang="ja-JP" altLang="en-US" sz="1600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9669ECC3-BEBD-9524-6A04-EA395BE8EDDE}"/>
              </a:ext>
            </a:extLst>
          </p:cNvPr>
          <p:cNvSpPr txBox="1"/>
          <p:nvPr/>
        </p:nvSpPr>
        <p:spPr>
          <a:xfrm>
            <a:off x="7163351" y="419020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744E9B69-6A89-A988-30DF-B18981FE6783}"/>
              </a:ext>
            </a:extLst>
          </p:cNvPr>
          <p:cNvSpPr txBox="1"/>
          <p:nvPr/>
        </p:nvSpPr>
        <p:spPr>
          <a:xfrm>
            <a:off x="7163351" y="4467357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月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日～</a:t>
            </a:r>
            <a:r>
              <a:rPr kumimoji="1" lang="en-US" altLang="ja-JP" sz="1600" dirty="0"/>
              <a:t>2025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月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日</a:t>
            </a:r>
            <a:endParaRPr kumimoji="1" lang="ja-JP" altLang="en-US" sz="16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B442B129-FC6D-88E1-1BBA-B0ED8961393A}"/>
              </a:ext>
            </a:extLst>
          </p:cNvPr>
          <p:cNvSpPr txBox="1"/>
          <p:nvPr/>
        </p:nvSpPr>
        <p:spPr>
          <a:xfrm>
            <a:off x="8682860" y="4175787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EE8D3367-B490-8E62-5320-12F610BD1250}"/>
              </a:ext>
            </a:extLst>
          </p:cNvPr>
          <p:cNvSpPr txBox="1"/>
          <p:nvPr/>
        </p:nvSpPr>
        <p:spPr>
          <a:xfrm>
            <a:off x="9270791" y="4178822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A613B6F9-9195-51BC-0FB3-1F5D27E27F45}"/>
              </a:ext>
            </a:extLst>
          </p:cNvPr>
          <p:cNvSpPr txBox="1"/>
          <p:nvPr/>
        </p:nvSpPr>
        <p:spPr>
          <a:xfrm>
            <a:off x="5986652" y="5371674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711D1EB2-56F1-1774-C1EC-3AD316F86F8C}"/>
              </a:ext>
            </a:extLst>
          </p:cNvPr>
          <p:cNvSpPr txBox="1"/>
          <p:nvPr/>
        </p:nvSpPr>
        <p:spPr>
          <a:xfrm>
            <a:off x="5970321" y="5682305"/>
            <a:ext cx="61412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ゲームジャムでの制作経験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他の職種</a:t>
            </a:r>
            <a:r>
              <a:rPr kumimoji="1" lang="en-US" altLang="ja-JP" sz="1600" dirty="0"/>
              <a:t>(</a:t>
            </a:r>
            <a:r>
              <a:rPr kumimoji="1" lang="ja-JP" altLang="en-US" sz="1600" dirty="0"/>
              <a:t>担当</a:t>
            </a:r>
            <a:r>
              <a:rPr kumimoji="1" lang="en-US" altLang="ja-JP" sz="1600" dirty="0"/>
              <a:t>)</a:t>
            </a:r>
            <a:r>
              <a:rPr kumimoji="1" lang="ja-JP" altLang="en-US" sz="1600" dirty="0"/>
              <a:t>の人と制作をする際に要望を伝えたりすることが難しかった</a:t>
            </a:r>
            <a:endParaRPr kumimoji="1" lang="en-US" altLang="ja-JP" sz="16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E13276E2-524F-8DF1-3FCF-0028A30F2E1E}"/>
              </a:ext>
            </a:extLst>
          </p:cNvPr>
          <p:cNvSpPr txBox="1"/>
          <p:nvPr/>
        </p:nvSpPr>
        <p:spPr>
          <a:xfrm>
            <a:off x="5989128" y="476827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9E9E9A39-BC07-B241-F41A-E954756A68C8}"/>
              </a:ext>
            </a:extLst>
          </p:cNvPr>
          <p:cNvSpPr txBox="1"/>
          <p:nvPr/>
        </p:nvSpPr>
        <p:spPr>
          <a:xfrm>
            <a:off x="7163351" y="4744509"/>
            <a:ext cx="4764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4</a:t>
            </a:r>
            <a:r>
              <a:rPr kumimoji="1" lang="ja-JP" altLang="en-US" sz="1600" dirty="0"/>
              <a:t>人 、プランナー </a:t>
            </a:r>
            <a:r>
              <a:rPr kumimoji="1" lang="en-US" altLang="ja-JP" sz="1600" dirty="0"/>
              <a:t>2</a:t>
            </a:r>
            <a:r>
              <a:rPr kumimoji="1" lang="ja-JP" altLang="en-US" sz="1600" dirty="0"/>
              <a:t>人、デザイナー </a:t>
            </a:r>
            <a:r>
              <a:rPr kumimoji="1" lang="en-US" altLang="ja-JP" sz="1600" dirty="0"/>
              <a:t>2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231C7C96-CE3E-149D-F250-447411400AAC}"/>
              </a:ext>
            </a:extLst>
          </p:cNvPr>
          <p:cNvSpPr txBox="1"/>
          <p:nvPr/>
        </p:nvSpPr>
        <p:spPr>
          <a:xfrm>
            <a:off x="5989128" y="50598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8B52E9B-2A59-127F-CD4D-FA6650359F10}"/>
              </a:ext>
            </a:extLst>
          </p:cNvPr>
          <p:cNvSpPr txBox="1"/>
          <p:nvPr/>
        </p:nvSpPr>
        <p:spPr>
          <a:xfrm>
            <a:off x="7163352" y="5050236"/>
            <a:ext cx="12971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プレイヤー</a:t>
            </a:r>
            <a:endParaRPr kumimoji="1" lang="ja-JP" altLang="en-US" sz="1600" b="1" dirty="0"/>
          </a:p>
        </p:txBody>
      </p:sp>
      <p:pic>
        <p:nvPicPr>
          <p:cNvPr id="58" name="図 57" descr="海, 鳥, カラフル, 飛ぶ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B28B3EE-8B62-AFDD-A3DC-1DD1357D08C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3840" y="4082330"/>
            <a:ext cx="4183954" cy="235347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0" name="図 59" descr="スポーツゲーム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64151FDB-5985-75B1-13D9-E4C4AE18AE8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59" b="89965" l="3494" r="94984">
                        <a14:foregroundMark x1="29056" y1="29710" x2="23798" y2="45951"/>
                        <a14:foregroundMark x1="34175" y1="43618" x2="28675" y2="43618"/>
                        <a14:foregroundMark x1="28675" y1="43618" x2="35247" y2="34727"/>
                        <a14:foregroundMark x1="35247" y1="34727" x2="26600" y2="45555"/>
                        <a14:foregroundMark x1="26600" y1="45555" x2="38118" y2="36796"/>
                        <a14:foregroundMark x1="8302" y1="58187" x2="8302" y2="58187"/>
                        <a14:foregroundMark x1="12660" y1="62368" x2="6676" y2="63072"/>
                        <a14:foregroundMark x1="6676" y1="63072" x2="3494" y2="61092"/>
                        <a14:foregroundMark x1="89312" y1="62632" x2="90937" y2="58055"/>
                        <a14:foregroundMark x1="94085" y1="57923" x2="94984" y2="61928"/>
                        <a14:backgroundMark x1="98132" y1="56338" x2="98063" y2="63512"/>
                        <a14:backgroundMark x1="98063" y1="63512" x2="97475" y2="64657"/>
                        <a14:backgroundMark x1="97267" y1="63292" x2="97267" y2="63292"/>
                        <a14:backgroundMark x1="97267" y1="63996" x2="96610" y2="64833"/>
                        <a14:backgroundMark x1="97371" y1="65801" x2="97129" y2="56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8837" y="3533085"/>
            <a:ext cx="2203946" cy="173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530888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A959E-2D7C-0D8D-B97D-8A387029E8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EA24601A-218A-77C3-A14C-5051995731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制作実績</a:t>
            </a:r>
            <a:r>
              <a:rPr lang="ja-JP" altLang="en-US" sz="4000" dirty="0">
                <a:solidFill>
                  <a:schemeClr val="tx1"/>
                </a:solidFill>
              </a:rPr>
              <a:t>　</a:t>
            </a:r>
            <a:r>
              <a:rPr lang="ja-JP" altLang="en-US" sz="3100" dirty="0">
                <a:solidFill>
                  <a:schemeClr val="tx1"/>
                </a:solidFill>
              </a:rPr>
              <a:t>チーム製作</a:t>
            </a:r>
            <a:r>
              <a:rPr lang="ja-JP" altLang="en-US" sz="3100" dirty="0"/>
              <a:t>②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42DE3DEA-07A9-1DAD-80D0-C51D7752DAB7}"/>
              </a:ext>
            </a:extLst>
          </p:cNvPr>
          <p:cNvSpPr txBox="1"/>
          <p:nvPr/>
        </p:nvSpPr>
        <p:spPr>
          <a:xfrm>
            <a:off x="741336" y="102507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65DC913C-B646-85C6-06B4-F743A971BA5D}"/>
              </a:ext>
            </a:extLst>
          </p:cNvPr>
          <p:cNvSpPr txBox="1"/>
          <p:nvPr/>
        </p:nvSpPr>
        <p:spPr>
          <a:xfrm>
            <a:off x="1915559" y="1032165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超次元戦車</a:t>
            </a:r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FA25ACFC-F635-D4F9-6EE4-D2F66E1B1A7F}"/>
              </a:ext>
            </a:extLst>
          </p:cNvPr>
          <p:cNvSpPr txBox="1"/>
          <p:nvPr/>
        </p:nvSpPr>
        <p:spPr>
          <a:xfrm>
            <a:off x="741336" y="131664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0D9D6296-B3A8-1971-80E0-2D5552F47B1B}"/>
              </a:ext>
            </a:extLst>
          </p:cNvPr>
          <p:cNvSpPr txBox="1"/>
          <p:nvPr/>
        </p:nvSpPr>
        <p:spPr>
          <a:xfrm>
            <a:off x="741336" y="160820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D852D4A-2E51-AACF-152C-8C57F65E0A66}"/>
              </a:ext>
            </a:extLst>
          </p:cNvPr>
          <p:cNvSpPr txBox="1"/>
          <p:nvPr/>
        </p:nvSpPr>
        <p:spPr>
          <a:xfrm>
            <a:off x="741336" y="189977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ABF6CFF8-5FA0-1B1A-B99A-D604B2FCC5AF}"/>
              </a:ext>
            </a:extLst>
          </p:cNvPr>
          <p:cNvSpPr txBox="1"/>
          <p:nvPr/>
        </p:nvSpPr>
        <p:spPr>
          <a:xfrm>
            <a:off x="1915559" y="1336109"/>
            <a:ext cx="17951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3D</a:t>
            </a:r>
            <a:r>
              <a:rPr kumimoji="1" lang="ja-JP" altLang="en-US" sz="1600" dirty="0"/>
              <a:t>対戦アクション</a:t>
            </a:r>
            <a:endParaRPr kumimoji="1" lang="ja-JP" altLang="en-US" sz="1600" b="1" dirty="0"/>
          </a:p>
        </p:txBody>
      </p:sp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23B78FBD-FF92-AF52-B29D-0813A7D34F4E}"/>
              </a:ext>
            </a:extLst>
          </p:cNvPr>
          <p:cNvSpPr txBox="1"/>
          <p:nvPr/>
        </p:nvSpPr>
        <p:spPr>
          <a:xfrm>
            <a:off x="1915559" y="1613261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226350EC-4CFB-6E7F-52B8-1DB7D63CB1AD}"/>
              </a:ext>
            </a:extLst>
          </p:cNvPr>
          <p:cNvSpPr txBox="1"/>
          <p:nvPr/>
        </p:nvSpPr>
        <p:spPr>
          <a:xfrm>
            <a:off x="1915559" y="1890413"/>
            <a:ext cx="313463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9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10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7A173F25-534B-9750-4C77-D81940708FF9}"/>
              </a:ext>
            </a:extLst>
          </p:cNvPr>
          <p:cNvSpPr txBox="1"/>
          <p:nvPr/>
        </p:nvSpPr>
        <p:spPr>
          <a:xfrm>
            <a:off x="3435068" y="1598843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32192619-03BF-8E97-DBAE-2DBDDCA53F67}"/>
              </a:ext>
            </a:extLst>
          </p:cNvPr>
          <p:cNvSpPr txBox="1"/>
          <p:nvPr/>
        </p:nvSpPr>
        <p:spPr>
          <a:xfrm>
            <a:off x="4022999" y="1601878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9" name="テキスト ボックス 38">
            <a:extLst>
              <a:ext uri="{FF2B5EF4-FFF2-40B4-BE49-F238E27FC236}">
                <a16:creationId xmlns:a16="http://schemas.microsoft.com/office/drawing/2014/main" id="{9ECAA496-7342-2C00-FDA9-6B92183F81B3}"/>
              </a:ext>
            </a:extLst>
          </p:cNvPr>
          <p:cNvSpPr txBox="1"/>
          <p:nvPr/>
        </p:nvSpPr>
        <p:spPr>
          <a:xfrm>
            <a:off x="738860" y="2794730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40" name="テキスト ボックス 39">
            <a:extLst>
              <a:ext uri="{FF2B5EF4-FFF2-40B4-BE49-F238E27FC236}">
                <a16:creationId xmlns:a16="http://schemas.microsoft.com/office/drawing/2014/main" id="{EAAB82D0-F372-DB17-7661-B610CB956E63}"/>
              </a:ext>
            </a:extLst>
          </p:cNvPr>
          <p:cNvSpPr txBox="1"/>
          <p:nvPr/>
        </p:nvSpPr>
        <p:spPr>
          <a:xfrm>
            <a:off x="722529" y="3105361"/>
            <a:ext cx="614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マルチプレイヤー対応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戦車の独特な操作感</a:t>
            </a:r>
            <a:endParaRPr kumimoji="1" lang="en-US" altLang="ja-JP" sz="1600" dirty="0"/>
          </a:p>
        </p:txBody>
      </p:sp>
      <p:sp>
        <p:nvSpPr>
          <p:cNvPr id="19" name="テキスト ボックス 18">
            <a:extLst>
              <a:ext uri="{FF2B5EF4-FFF2-40B4-BE49-F238E27FC236}">
                <a16:creationId xmlns:a16="http://schemas.microsoft.com/office/drawing/2014/main" id="{26ACD666-0B77-404A-BEBF-FD40130A010A}"/>
              </a:ext>
            </a:extLst>
          </p:cNvPr>
          <p:cNvSpPr txBox="1"/>
          <p:nvPr/>
        </p:nvSpPr>
        <p:spPr>
          <a:xfrm>
            <a:off x="741336" y="2191335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71532427-E66F-92AF-46A9-FA9E1951CC94}"/>
              </a:ext>
            </a:extLst>
          </p:cNvPr>
          <p:cNvSpPr txBox="1"/>
          <p:nvPr/>
        </p:nvSpPr>
        <p:spPr>
          <a:xfrm>
            <a:off x="1915559" y="2167565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3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98C6D8D5-79BA-4012-5D23-2EB066F43800}"/>
              </a:ext>
            </a:extLst>
          </p:cNvPr>
          <p:cNvSpPr txBox="1"/>
          <p:nvPr/>
        </p:nvSpPr>
        <p:spPr>
          <a:xfrm>
            <a:off x="741336" y="2482900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24" name="テキスト ボックス 23">
            <a:extLst>
              <a:ext uri="{FF2B5EF4-FFF2-40B4-BE49-F238E27FC236}">
                <a16:creationId xmlns:a16="http://schemas.microsoft.com/office/drawing/2014/main" id="{045AC2DB-229A-436C-A3CD-828AB3B35288}"/>
              </a:ext>
            </a:extLst>
          </p:cNvPr>
          <p:cNvSpPr txBox="1"/>
          <p:nvPr/>
        </p:nvSpPr>
        <p:spPr>
          <a:xfrm>
            <a:off x="1915559" y="2473292"/>
            <a:ext cx="50286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プレイヤー、アイテム、勝敗等のゲームシステム、</a:t>
            </a:r>
            <a:r>
              <a:rPr kumimoji="1" lang="en-US" altLang="ja-JP" sz="1600" dirty="0"/>
              <a:t>UI</a:t>
            </a:r>
            <a:endParaRPr kumimoji="1" lang="ja-JP" altLang="en-US" sz="16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4BF5165-CCC5-6EB2-5DF5-B25A2C3B7719}"/>
              </a:ext>
            </a:extLst>
          </p:cNvPr>
          <p:cNvSpPr txBox="1"/>
          <p:nvPr/>
        </p:nvSpPr>
        <p:spPr>
          <a:xfrm>
            <a:off x="5989128" y="360201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28" name="テキスト ボックス 27">
            <a:extLst>
              <a:ext uri="{FF2B5EF4-FFF2-40B4-BE49-F238E27FC236}">
                <a16:creationId xmlns:a16="http://schemas.microsoft.com/office/drawing/2014/main" id="{A1E9D7E0-75A2-49FA-1ABF-D65A57189D8D}"/>
              </a:ext>
            </a:extLst>
          </p:cNvPr>
          <p:cNvSpPr txBox="1"/>
          <p:nvPr/>
        </p:nvSpPr>
        <p:spPr>
          <a:xfrm>
            <a:off x="7163351" y="3635901"/>
            <a:ext cx="224365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b="1" dirty="0"/>
              <a:t>エッグい</a:t>
            </a:r>
            <a:r>
              <a:rPr kumimoji="1" lang="en-US" altLang="ja-JP" sz="1600" b="1" dirty="0" err="1"/>
              <a:t>Doragon</a:t>
            </a:r>
            <a:endParaRPr kumimoji="1" lang="ja-JP" altLang="en-US" sz="1600" b="1" dirty="0"/>
          </a:p>
        </p:txBody>
      </p:sp>
      <p:sp>
        <p:nvSpPr>
          <p:cNvPr id="29" name="テキスト ボックス 28">
            <a:extLst>
              <a:ext uri="{FF2B5EF4-FFF2-40B4-BE49-F238E27FC236}">
                <a16:creationId xmlns:a16="http://schemas.microsoft.com/office/drawing/2014/main" id="{C33EA774-6D93-EF69-EAC8-9FB62E928CDF}"/>
              </a:ext>
            </a:extLst>
          </p:cNvPr>
          <p:cNvSpPr txBox="1"/>
          <p:nvPr/>
        </p:nvSpPr>
        <p:spPr>
          <a:xfrm>
            <a:off x="5989128" y="389358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30" name="テキスト ボックス 29">
            <a:extLst>
              <a:ext uri="{FF2B5EF4-FFF2-40B4-BE49-F238E27FC236}">
                <a16:creationId xmlns:a16="http://schemas.microsoft.com/office/drawing/2014/main" id="{8CE3CDBF-5CC7-01FE-B0D5-011B168B0ED8}"/>
              </a:ext>
            </a:extLst>
          </p:cNvPr>
          <p:cNvSpPr txBox="1"/>
          <p:nvPr/>
        </p:nvSpPr>
        <p:spPr>
          <a:xfrm>
            <a:off x="5989128" y="418514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31" name="テキスト ボックス 30">
            <a:extLst>
              <a:ext uri="{FF2B5EF4-FFF2-40B4-BE49-F238E27FC236}">
                <a16:creationId xmlns:a16="http://schemas.microsoft.com/office/drawing/2014/main" id="{35EE784B-3497-5748-5CD6-117014FD7C2F}"/>
              </a:ext>
            </a:extLst>
          </p:cNvPr>
          <p:cNvSpPr txBox="1"/>
          <p:nvPr/>
        </p:nvSpPr>
        <p:spPr>
          <a:xfrm>
            <a:off x="5989128" y="447671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32" name="テキスト ボックス 31">
            <a:extLst>
              <a:ext uri="{FF2B5EF4-FFF2-40B4-BE49-F238E27FC236}">
                <a16:creationId xmlns:a16="http://schemas.microsoft.com/office/drawing/2014/main" id="{1D1F8C11-F9CC-4DBF-6907-00CEFEA2EC3C}"/>
              </a:ext>
            </a:extLst>
          </p:cNvPr>
          <p:cNvSpPr txBox="1"/>
          <p:nvPr/>
        </p:nvSpPr>
        <p:spPr>
          <a:xfrm>
            <a:off x="7163351" y="3913053"/>
            <a:ext cx="364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2D</a:t>
            </a:r>
            <a:r>
              <a:rPr kumimoji="1" lang="ja-JP" altLang="en-US" sz="1600" dirty="0"/>
              <a:t>シューティングアクション</a:t>
            </a:r>
            <a:endParaRPr kumimoji="1" lang="ja-JP" altLang="en-US" sz="1600" b="1" dirty="0"/>
          </a:p>
        </p:txBody>
      </p:sp>
      <p:sp>
        <p:nvSpPr>
          <p:cNvPr id="33" name="テキスト ボックス 32">
            <a:extLst>
              <a:ext uri="{FF2B5EF4-FFF2-40B4-BE49-F238E27FC236}">
                <a16:creationId xmlns:a16="http://schemas.microsoft.com/office/drawing/2014/main" id="{BBDB83DF-3320-4C8B-1017-8C735F6DB6B8}"/>
              </a:ext>
            </a:extLst>
          </p:cNvPr>
          <p:cNvSpPr txBox="1"/>
          <p:nvPr/>
        </p:nvSpPr>
        <p:spPr>
          <a:xfrm>
            <a:off x="7163351" y="4190205"/>
            <a:ext cx="299545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Unity</a:t>
            </a:r>
            <a:endParaRPr kumimoji="1" lang="ja-JP" altLang="en-US" sz="1600" b="1" dirty="0"/>
          </a:p>
        </p:txBody>
      </p:sp>
      <p:sp>
        <p:nvSpPr>
          <p:cNvPr id="34" name="テキスト ボックス 33">
            <a:extLst>
              <a:ext uri="{FF2B5EF4-FFF2-40B4-BE49-F238E27FC236}">
                <a16:creationId xmlns:a16="http://schemas.microsoft.com/office/drawing/2014/main" id="{14B1C762-1ABC-055E-7F5B-4FD64AB0196C}"/>
              </a:ext>
            </a:extLst>
          </p:cNvPr>
          <p:cNvSpPr txBox="1"/>
          <p:nvPr/>
        </p:nvSpPr>
        <p:spPr>
          <a:xfrm>
            <a:off x="7163351" y="4467357"/>
            <a:ext cx="333223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月～</a:t>
            </a:r>
            <a:r>
              <a:rPr kumimoji="1" lang="en-US" altLang="ja-JP" sz="1600" dirty="0"/>
              <a:t>2024</a:t>
            </a:r>
            <a:r>
              <a:rPr kumimoji="1" lang="ja-JP" altLang="en-US" sz="1600" dirty="0"/>
              <a:t>年</a:t>
            </a:r>
            <a:r>
              <a:rPr kumimoji="1" lang="en-US" altLang="ja-JP" sz="1600" dirty="0"/>
              <a:t>7</a:t>
            </a:r>
            <a:r>
              <a:rPr kumimoji="1" lang="ja-JP" altLang="en-US" sz="1600" dirty="0"/>
              <a:t>月</a:t>
            </a:r>
            <a:endParaRPr kumimoji="1" lang="ja-JP" altLang="en-US" sz="1600" b="1" dirty="0"/>
          </a:p>
        </p:txBody>
      </p:sp>
      <p:sp>
        <p:nvSpPr>
          <p:cNvPr id="35" name="テキスト ボックス 34">
            <a:extLst>
              <a:ext uri="{FF2B5EF4-FFF2-40B4-BE49-F238E27FC236}">
                <a16:creationId xmlns:a16="http://schemas.microsoft.com/office/drawing/2014/main" id="{A7F8E940-CD0C-F4B0-FA0B-863E7AC9D5BC}"/>
              </a:ext>
            </a:extLst>
          </p:cNvPr>
          <p:cNvSpPr txBox="1"/>
          <p:nvPr/>
        </p:nvSpPr>
        <p:spPr>
          <a:xfrm>
            <a:off x="8682860" y="4175787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36" name="テキスト ボックス 35">
            <a:extLst>
              <a:ext uri="{FF2B5EF4-FFF2-40B4-BE49-F238E27FC236}">
                <a16:creationId xmlns:a16="http://schemas.microsoft.com/office/drawing/2014/main" id="{740FB637-472D-598D-5EC6-3DBEC25D6E99}"/>
              </a:ext>
            </a:extLst>
          </p:cNvPr>
          <p:cNvSpPr txBox="1"/>
          <p:nvPr/>
        </p:nvSpPr>
        <p:spPr>
          <a:xfrm>
            <a:off x="9270791" y="4178822"/>
            <a:ext cx="68479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C#</a:t>
            </a:r>
            <a:endParaRPr kumimoji="1" lang="ja-JP" altLang="en-US" sz="1600" b="1" dirty="0"/>
          </a:p>
        </p:txBody>
      </p:sp>
      <p:sp>
        <p:nvSpPr>
          <p:cNvPr id="37" name="テキスト ボックス 36">
            <a:extLst>
              <a:ext uri="{FF2B5EF4-FFF2-40B4-BE49-F238E27FC236}">
                <a16:creationId xmlns:a16="http://schemas.microsoft.com/office/drawing/2014/main" id="{D3C81EB5-994E-778D-66F6-6E1E94F4344B}"/>
              </a:ext>
            </a:extLst>
          </p:cNvPr>
          <p:cNvSpPr txBox="1"/>
          <p:nvPr/>
        </p:nvSpPr>
        <p:spPr>
          <a:xfrm>
            <a:off x="5986652" y="5371674"/>
            <a:ext cx="23574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chemeClr val="accent6"/>
                </a:solidFill>
              </a:rPr>
              <a:t>頑張ったことと学んだこと</a:t>
            </a:r>
          </a:p>
        </p:txBody>
      </p:sp>
      <p:sp>
        <p:nvSpPr>
          <p:cNvPr id="38" name="テキスト ボックス 37">
            <a:extLst>
              <a:ext uri="{FF2B5EF4-FFF2-40B4-BE49-F238E27FC236}">
                <a16:creationId xmlns:a16="http://schemas.microsoft.com/office/drawing/2014/main" id="{694ED2C8-7E5E-C3F6-C8C5-350724BBFDCE}"/>
              </a:ext>
            </a:extLst>
          </p:cNvPr>
          <p:cNvSpPr txBox="1"/>
          <p:nvPr/>
        </p:nvSpPr>
        <p:spPr>
          <a:xfrm>
            <a:off x="5970321" y="5682305"/>
            <a:ext cx="614129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初めてのチーム制作の経験</a:t>
            </a:r>
            <a:endParaRPr kumimoji="1" lang="en-US" altLang="ja-JP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ja-JP" altLang="en-US" sz="1600" dirty="0"/>
              <a:t>全体の進捗を把握することの大事さ</a:t>
            </a:r>
            <a:endParaRPr kumimoji="1" lang="en-US" altLang="ja-JP" sz="1600" dirty="0"/>
          </a:p>
        </p:txBody>
      </p:sp>
      <p:sp>
        <p:nvSpPr>
          <p:cNvPr id="41" name="テキスト ボックス 40">
            <a:extLst>
              <a:ext uri="{FF2B5EF4-FFF2-40B4-BE49-F238E27FC236}">
                <a16:creationId xmlns:a16="http://schemas.microsoft.com/office/drawing/2014/main" id="{21581511-3F00-722F-2F87-2072B2DB39EC}"/>
              </a:ext>
            </a:extLst>
          </p:cNvPr>
          <p:cNvSpPr txBox="1"/>
          <p:nvPr/>
        </p:nvSpPr>
        <p:spPr>
          <a:xfrm>
            <a:off x="5989128" y="4768279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42" name="テキスト ボックス 41">
            <a:extLst>
              <a:ext uri="{FF2B5EF4-FFF2-40B4-BE49-F238E27FC236}">
                <a16:creationId xmlns:a16="http://schemas.microsoft.com/office/drawing/2014/main" id="{A30F7E09-1A82-0D53-A8FB-ECB4D7120E1C}"/>
              </a:ext>
            </a:extLst>
          </p:cNvPr>
          <p:cNvSpPr txBox="1"/>
          <p:nvPr/>
        </p:nvSpPr>
        <p:spPr>
          <a:xfrm>
            <a:off x="7163351" y="4744509"/>
            <a:ext cx="47645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プログラマー </a:t>
            </a:r>
            <a:r>
              <a:rPr kumimoji="1" lang="en-US" altLang="ja-JP" sz="1600" dirty="0"/>
              <a:t>5</a:t>
            </a:r>
            <a:r>
              <a:rPr kumimoji="1" lang="ja-JP" altLang="en-US" sz="1600" dirty="0"/>
              <a:t>人 、デザイナー </a:t>
            </a:r>
            <a:r>
              <a:rPr kumimoji="1" lang="en-US" altLang="ja-JP" sz="1600" dirty="0"/>
              <a:t>1</a:t>
            </a:r>
            <a:r>
              <a:rPr kumimoji="1" lang="ja-JP" altLang="en-US" sz="1600" dirty="0"/>
              <a:t>人</a:t>
            </a:r>
            <a:endParaRPr kumimoji="1" lang="ja-JP" altLang="en-US" sz="1600" b="1" dirty="0"/>
          </a:p>
        </p:txBody>
      </p:sp>
      <p:sp>
        <p:nvSpPr>
          <p:cNvPr id="43" name="テキスト ボックス 42">
            <a:extLst>
              <a:ext uri="{FF2B5EF4-FFF2-40B4-BE49-F238E27FC236}">
                <a16:creationId xmlns:a16="http://schemas.microsoft.com/office/drawing/2014/main" id="{92DFB1E8-42AC-A4AA-A03C-FA3E58F8BF3E}"/>
              </a:ext>
            </a:extLst>
          </p:cNvPr>
          <p:cNvSpPr txBox="1"/>
          <p:nvPr/>
        </p:nvSpPr>
        <p:spPr>
          <a:xfrm>
            <a:off x="5989128" y="5059844"/>
            <a:ext cx="12003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A9CF3E4A-5B07-DF6D-4BBE-544AD3752E4F}"/>
              </a:ext>
            </a:extLst>
          </p:cNvPr>
          <p:cNvSpPr txBox="1"/>
          <p:nvPr/>
        </p:nvSpPr>
        <p:spPr>
          <a:xfrm>
            <a:off x="7163351" y="5050236"/>
            <a:ext cx="364752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1600" dirty="0"/>
              <a:t>: </a:t>
            </a:r>
            <a:r>
              <a:rPr kumimoji="1" lang="ja-JP" altLang="en-US" sz="1600" dirty="0"/>
              <a:t>２体の子供ドラゴン選択シーン</a:t>
            </a:r>
            <a:endParaRPr kumimoji="1" lang="ja-JP" altLang="en-US" sz="1600" b="1" dirty="0"/>
          </a:p>
        </p:txBody>
      </p:sp>
      <p:pic>
        <p:nvPicPr>
          <p:cNvPr id="12" name="図 11" descr="ビデオゲームのスクリーンショット&#10;&#10;AI 生成コンテンツは誤りを含む可能性があります。">
            <a:extLst>
              <a:ext uri="{FF2B5EF4-FFF2-40B4-BE49-F238E27FC236}">
                <a16:creationId xmlns:a16="http://schemas.microsoft.com/office/drawing/2014/main" id="{00F2082F-970E-72A3-090A-76D2F100CA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3415" y="706236"/>
            <a:ext cx="4314752" cy="2427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図 13" descr="ロゴ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D479A862-60C6-7B74-DC91-649A213DB5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1533" y="277732"/>
            <a:ext cx="1988071" cy="1270662"/>
          </a:xfrm>
          <a:prstGeom prst="rect">
            <a:avLst/>
          </a:prstGeom>
        </p:spPr>
      </p:pic>
      <p:pic>
        <p:nvPicPr>
          <p:cNvPr id="20" name="図 19" descr="ホワイトボード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1875CEF7-ECF1-FEEC-09BC-E280641A807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4" y="4038134"/>
            <a:ext cx="4392183" cy="247060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図 44" descr="ゲームのキャラクター&#10;&#10;AI 生成コンテンツは誤りを含む可能性があります。">
            <a:extLst>
              <a:ext uri="{FF2B5EF4-FFF2-40B4-BE49-F238E27FC236}">
                <a16:creationId xmlns:a16="http://schemas.microsoft.com/office/drawing/2014/main" id="{AC5FD8A5-D6A3-4B02-313D-EDA5613AD3D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476" y="2964007"/>
            <a:ext cx="2869176" cy="2028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3169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6270B-F0A6-4E9D-840F-7E9B0F2F42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DB97FB65-CA50-0C32-C767-A3A98E2116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277732"/>
            <a:ext cx="49304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 dirty="0"/>
              <a:t>今後の目標</a:t>
            </a:r>
            <a:endParaRPr lang="ja-JP" sz="4000" b="1" dirty="0">
              <a:solidFill>
                <a:schemeClr val="tx1"/>
              </a:solidFill>
            </a:endParaRPr>
          </a:p>
        </p:txBody>
      </p:sp>
      <p:sp>
        <p:nvSpPr>
          <p:cNvPr id="3" name="タイトル 1">
            <a:extLst>
              <a:ext uri="{FF2B5EF4-FFF2-40B4-BE49-F238E27FC236}">
                <a16:creationId xmlns:a16="http://schemas.microsoft.com/office/drawing/2014/main" id="{6872EFA9-CCDD-28A1-F1FC-9E1AD7A3CDAF}"/>
              </a:ext>
            </a:extLst>
          </p:cNvPr>
          <p:cNvSpPr txBox="1">
            <a:spLocks/>
          </p:cNvSpPr>
          <p:nvPr/>
        </p:nvSpPr>
        <p:spPr>
          <a:xfrm>
            <a:off x="1436828" y="1353199"/>
            <a:ext cx="9318344" cy="117959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0000"/>
          </a:bodyPr>
          <a:lstStyle>
            <a:defPPr>
              <a:defRPr lang="ja-JP"/>
            </a:defPPr>
            <a:lvl1pPr algn="l" defTabSz="457200" rtl="0" eaLnBrk="1" latinLnBrk="0" hangingPunct="1">
              <a:spcBef>
                <a:spcPct val="0"/>
              </a:spcBef>
              <a:buNone/>
              <a:defRPr kumimoji="1"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5500" b="1" u="sng" dirty="0">
                <a:solidFill>
                  <a:srgbClr val="FF0000"/>
                </a:solidFill>
              </a:rPr>
              <a:t>キャラクター挙動</a:t>
            </a:r>
            <a:r>
              <a:rPr lang="ja-JP" altLang="en-US" sz="3300" b="1" u="sng" dirty="0"/>
              <a:t>を担うプログラマーを目指す。</a:t>
            </a:r>
            <a:endParaRPr lang="ja-JP" sz="2400" b="1" dirty="0"/>
          </a:p>
        </p:txBody>
      </p:sp>
      <p:sp>
        <p:nvSpPr>
          <p:cNvPr id="4" name="タイトル 1">
            <a:extLst>
              <a:ext uri="{FF2B5EF4-FFF2-40B4-BE49-F238E27FC236}">
                <a16:creationId xmlns:a16="http://schemas.microsoft.com/office/drawing/2014/main" id="{C485E1D6-0E39-134E-DBEF-9EAD8E2FB1A4}"/>
              </a:ext>
            </a:extLst>
          </p:cNvPr>
          <p:cNvSpPr txBox="1">
            <a:spLocks/>
          </p:cNvSpPr>
          <p:nvPr/>
        </p:nvSpPr>
        <p:spPr>
          <a:xfrm>
            <a:off x="412890" y="3086958"/>
            <a:ext cx="11366219" cy="2417843"/>
          </a:xfrm>
          <a:prstGeom prst="rect">
            <a:avLst/>
          </a:prstGeom>
          <a:effectLst/>
        </p:spPr>
        <p:txBody>
          <a:bodyPr vert="horz" lIns="91440" tIns="45720" rIns="91440" bIns="45720" rtlCol="0" anchor="b">
            <a:normAutofit fontScale="97500"/>
          </a:bodyPr>
          <a:lstStyle>
            <a:defPPr>
              <a:defRPr lang="ja-JP"/>
            </a:defPPr>
            <a:lvl1pPr algn="l" defTabSz="457200" rtl="0" eaLnBrk="1" latinLnBrk="0" hangingPunct="1">
              <a:spcBef>
                <a:spcPct val="0"/>
              </a:spcBef>
              <a:buNone/>
              <a:defRPr kumimoji="1"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 kumimoji="1">
                <a:solidFill>
                  <a:schemeClr val="tx2"/>
                </a:solidFill>
              </a:defRPr>
            </a:lvl2pPr>
            <a:lvl3pPr eaLnBrk="1" hangingPunct="1">
              <a:defRPr kumimoji="1">
                <a:solidFill>
                  <a:schemeClr val="tx2"/>
                </a:solidFill>
              </a:defRPr>
            </a:lvl3pPr>
            <a:lvl4pPr eaLnBrk="1" hangingPunct="1">
              <a:defRPr kumimoji="1">
                <a:solidFill>
                  <a:schemeClr val="tx2"/>
                </a:solidFill>
              </a:defRPr>
            </a:lvl4pPr>
            <a:lvl5pPr eaLnBrk="1" hangingPunct="1">
              <a:defRPr kumimoji="1">
                <a:solidFill>
                  <a:schemeClr val="tx2"/>
                </a:solidFill>
              </a:defRPr>
            </a:lvl5pPr>
            <a:lvl6pPr eaLnBrk="1" hangingPunct="1">
              <a:defRPr kumimoji="1">
                <a:solidFill>
                  <a:schemeClr val="tx2"/>
                </a:solidFill>
              </a:defRPr>
            </a:lvl6pPr>
            <a:lvl7pPr eaLnBrk="1" hangingPunct="1">
              <a:defRPr kumimoji="1">
                <a:solidFill>
                  <a:schemeClr val="tx2"/>
                </a:solidFill>
              </a:defRPr>
            </a:lvl7pPr>
            <a:lvl8pPr eaLnBrk="1" hangingPunct="1">
              <a:defRPr kumimoji="1">
                <a:solidFill>
                  <a:schemeClr val="tx2"/>
                </a:solidFill>
              </a:defRPr>
            </a:lvl8pPr>
            <a:lvl9pPr eaLnBrk="1" hangingPunct="1">
              <a:defRPr kumimoji="1">
                <a:solidFill>
                  <a:schemeClr val="tx2"/>
                </a:solidFill>
              </a:defRPr>
            </a:lvl9pPr>
          </a:lstStyle>
          <a:p>
            <a:r>
              <a:rPr lang="ja-JP" altLang="en-US" sz="2400" b="1" dirty="0"/>
              <a:t>今回の制作でプレイヤーの手触りを良くしていくことが</a:t>
            </a:r>
            <a:r>
              <a:rPr lang="ja-JP" altLang="en-US" sz="2900" b="1" dirty="0">
                <a:solidFill>
                  <a:srgbClr val="FFC000"/>
                </a:solidFill>
              </a:rPr>
              <a:t>ゲームの遊びやすさ</a:t>
            </a:r>
            <a:r>
              <a:rPr lang="ja-JP" altLang="en-US" sz="2400" b="1" dirty="0"/>
              <a:t>と</a:t>
            </a:r>
            <a:r>
              <a:rPr lang="ja-JP" altLang="en-US" sz="2900" b="1" dirty="0">
                <a:solidFill>
                  <a:srgbClr val="FFC000"/>
                </a:solidFill>
              </a:rPr>
              <a:t>面白さ</a:t>
            </a:r>
            <a:r>
              <a:rPr lang="ja-JP" altLang="en-US" sz="2400" b="1" dirty="0"/>
              <a:t>に繋がることに気づきました。</a:t>
            </a:r>
            <a:endParaRPr lang="en-US" altLang="ja-JP" sz="2400" b="1" dirty="0"/>
          </a:p>
          <a:p>
            <a:endParaRPr lang="en-US" altLang="ja-JP" sz="2400" b="1" dirty="0"/>
          </a:p>
          <a:p>
            <a:r>
              <a:rPr lang="ja-JP" altLang="en-US" sz="2400" b="1" dirty="0"/>
              <a:t>これからは</a:t>
            </a:r>
            <a:r>
              <a:rPr lang="ja-JP" altLang="en-US" sz="2900" b="1" dirty="0">
                <a:solidFill>
                  <a:srgbClr val="FFC000"/>
                </a:solidFill>
              </a:rPr>
              <a:t>物理</a:t>
            </a:r>
            <a:r>
              <a:rPr lang="ja-JP" altLang="en-US" sz="2400" b="1" dirty="0"/>
              <a:t>や</a:t>
            </a:r>
            <a:r>
              <a:rPr lang="ja-JP" altLang="en-US" sz="2900" b="1" dirty="0">
                <a:solidFill>
                  <a:srgbClr val="FFC000"/>
                </a:solidFill>
              </a:rPr>
              <a:t>数学的知識</a:t>
            </a:r>
            <a:r>
              <a:rPr lang="ja-JP" altLang="en-US" sz="2400" b="1" dirty="0"/>
              <a:t>を学習しつつ、</a:t>
            </a:r>
            <a:r>
              <a:rPr lang="ja-JP" altLang="en-US" sz="2400" dirty="0"/>
              <a:t> </a:t>
            </a:r>
            <a:r>
              <a:rPr lang="ja-JP" altLang="en-US" sz="2900" dirty="0">
                <a:solidFill>
                  <a:srgbClr val="FFC000"/>
                </a:solidFill>
              </a:rPr>
              <a:t>プレイヤーが直感的に操作できるキャラクター表現</a:t>
            </a:r>
            <a:r>
              <a:rPr lang="ja-JP" altLang="en-US" sz="2400" dirty="0"/>
              <a:t>を追求していきたいです。</a:t>
            </a:r>
            <a:endParaRPr lang="en-US" altLang="ja-JP" sz="2400" b="1" dirty="0"/>
          </a:p>
          <a:p>
            <a:endParaRPr lang="en-US" altLang="ja-JP" sz="2400" b="1" dirty="0"/>
          </a:p>
        </p:txBody>
      </p:sp>
    </p:spTree>
    <p:extLst>
      <p:ext uri="{BB962C8B-B14F-4D97-AF65-F5344CB8AC3E}">
        <p14:creationId xmlns:p14="http://schemas.microsoft.com/office/powerpoint/2010/main" val="14090606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8BCECA61-6070-6B62-C218-1B25B4EA4D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Picture 214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7" name="図 6" descr="トリックをしているスケートボーダー&#10;&#10;AI 生成コンテンツは誤りを含む可能性があります。">
            <a:extLst>
              <a:ext uri="{FF2B5EF4-FFF2-40B4-BE49-F238E27FC236}">
                <a16:creationId xmlns:a16="http://schemas.microsoft.com/office/drawing/2014/main" id="{ABE6A225-9524-0243-3DC6-46827E35E98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91" t="9091"/>
          <a:stretch>
            <a:fillRect/>
          </a:stretch>
        </p:blipFill>
        <p:spPr>
          <a:xfrm>
            <a:off x="-4590529" y="-1710813"/>
            <a:ext cx="17929892" cy="10085566"/>
          </a:xfrm>
          <a:prstGeom prst="rect">
            <a:avLst/>
          </a:prstGeom>
        </p:spPr>
      </p:pic>
      <p:pic>
        <p:nvPicPr>
          <p:cNvPr id="217" name="Picture 216">
            <a:extLst>
              <a:ext uri="{FF2B5EF4-FFF2-40B4-BE49-F238E27FC236}">
                <a16:creationId xmlns:a16="http://schemas.microsoft.com/office/drawing/2014/main" id="{545F67A4-7428-47F3-AE14-8CA43D976E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19" name="Freeform 5">
            <a:extLst>
              <a:ext uri="{FF2B5EF4-FFF2-40B4-BE49-F238E27FC236}">
                <a16:creationId xmlns:a16="http://schemas.microsoft.com/office/drawing/2014/main" id="{F4A20210-FA90-4B6D-8D2E-1B90054E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6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21" name="Freeform 14">
            <a:extLst>
              <a:ext uri="{FF2B5EF4-FFF2-40B4-BE49-F238E27FC236}">
                <a16:creationId xmlns:a16="http://schemas.microsoft.com/office/drawing/2014/main" id="{39213B44-68B7-47E7-B506-5C79FCF80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39084D60-65A6-45F8-8C17-3529E43F1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224" name="Straight Connector 223">
              <a:extLst>
                <a:ext uri="{FF2B5EF4-FFF2-40B4-BE49-F238E27FC236}">
                  <a16:creationId xmlns:a16="http://schemas.microsoft.com/office/drawing/2014/main" id="{444A2572-2BF1-4C8E-AF59-F3AD411D89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5" name="Straight Connector 224">
              <a:extLst>
                <a:ext uri="{FF2B5EF4-FFF2-40B4-BE49-F238E27FC236}">
                  <a16:creationId xmlns:a16="http://schemas.microsoft.com/office/drawing/2014/main" id="{F5DF3485-B455-470C-8FA8-A1BDE087B8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6" name="Straight Connector 225">
              <a:extLst>
                <a:ext uri="{FF2B5EF4-FFF2-40B4-BE49-F238E27FC236}">
                  <a16:creationId xmlns:a16="http://schemas.microsoft.com/office/drawing/2014/main" id="{35E9DCD0-EE49-4CB4-89B6-C25F9861C3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7" name="Straight Connector 226">
              <a:extLst>
                <a:ext uri="{FF2B5EF4-FFF2-40B4-BE49-F238E27FC236}">
                  <a16:creationId xmlns:a16="http://schemas.microsoft.com/office/drawing/2014/main" id="{A713CF62-C96C-44E9-8C28-E3F2C6E7C6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8" name="Straight Connector 227">
              <a:extLst>
                <a:ext uri="{FF2B5EF4-FFF2-40B4-BE49-F238E27FC236}">
                  <a16:creationId xmlns:a16="http://schemas.microsoft.com/office/drawing/2014/main" id="{2D06558F-07E9-4D78-A6F3-8BCFA9E734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9" name="Straight Connector 228">
              <a:extLst>
                <a:ext uri="{FF2B5EF4-FFF2-40B4-BE49-F238E27FC236}">
                  <a16:creationId xmlns:a16="http://schemas.microsoft.com/office/drawing/2014/main" id="{512D8773-83C0-4D51-9E1F-046DA7DA0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>
              <a:extLst>
                <a:ext uri="{FF2B5EF4-FFF2-40B4-BE49-F238E27FC236}">
                  <a16:creationId xmlns:a16="http://schemas.microsoft.com/office/drawing/2014/main" id="{5880C3FB-3E2E-4054-A6D1-38176D6E2E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>
              <a:extLst>
                <a:ext uri="{FF2B5EF4-FFF2-40B4-BE49-F238E27FC236}">
                  <a16:creationId xmlns:a16="http://schemas.microsoft.com/office/drawing/2014/main" id="{8505591A-6112-4B84-8E9E-923E43C4ED6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>
              <a:extLst>
                <a:ext uri="{FF2B5EF4-FFF2-40B4-BE49-F238E27FC236}">
                  <a16:creationId xmlns:a16="http://schemas.microsoft.com/office/drawing/2014/main" id="{54884290-8E39-4425-BB4F-48D955C1F8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>
              <a:extLst>
                <a:ext uri="{FF2B5EF4-FFF2-40B4-BE49-F238E27FC236}">
                  <a16:creationId xmlns:a16="http://schemas.microsoft.com/office/drawing/2014/main" id="{00C383A3-6D77-41CE-8121-498BC3BA51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>
              <a:extLst>
                <a:ext uri="{FF2B5EF4-FFF2-40B4-BE49-F238E27FC236}">
                  <a16:creationId xmlns:a16="http://schemas.microsoft.com/office/drawing/2014/main" id="{E120A319-4A10-4542-B48C-5FB2714C4A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>
              <a:extLst>
                <a:ext uri="{FF2B5EF4-FFF2-40B4-BE49-F238E27FC236}">
                  <a16:creationId xmlns:a16="http://schemas.microsoft.com/office/drawing/2014/main" id="{5B15B038-50ED-419D-B142-C96EE418B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>
              <a:extLst>
                <a:ext uri="{FF2B5EF4-FFF2-40B4-BE49-F238E27FC236}">
                  <a16:creationId xmlns:a16="http://schemas.microsoft.com/office/drawing/2014/main" id="{9BAFF2F4-75B2-4498-8559-BAE80D89B4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>
              <a:extLst>
                <a:ext uri="{FF2B5EF4-FFF2-40B4-BE49-F238E27FC236}">
                  <a16:creationId xmlns:a16="http://schemas.microsoft.com/office/drawing/2014/main" id="{B56AE167-8087-4A4B-B41D-5658EEBA68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8" name="Straight Connector 237">
              <a:extLst>
                <a:ext uri="{FF2B5EF4-FFF2-40B4-BE49-F238E27FC236}">
                  <a16:creationId xmlns:a16="http://schemas.microsoft.com/office/drawing/2014/main" id="{8D353E8A-CBA6-44F9-9C00-D0AD27C96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9" name="Straight Connector 238">
              <a:extLst>
                <a:ext uri="{FF2B5EF4-FFF2-40B4-BE49-F238E27FC236}">
                  <a16:creationId xmlns:a16="http://schemas.microsoft.com/office/drawing/2014/main" id="{CA2C318A-A79F-4CAD-BA7A-51427BF9ED2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Connector 239">
              <a:extLst>
                <a:ext uri="{FF2B5EF4-FFF2-40B4-BE49-F238E27FC236}">
                  <a16:creationId xmlns:a16="http://schemas.microsoft.com/office/drawing/2014/main" id="{4F2996E3-5E01-4F22-B23C-7CD0CF72C45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1" name="Straight Connector 240">
              <a:extLst>
                <a:ext uri="{FF2B5EF4-FFF2-40B4-BE49-F238E27FC236}">
                  <a16:creationId xmlns:a16="http://schemas.microsoft.com/office/drawing/2014/main" id="{760F6BC4-AB51-4DE7-B83C-E71FE4EC86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2" name="Straight Connector 241">
              <a:extLst>
                <a:ext uri="{FF2B5EF4-FFF2-40B4-BE49-F238E27FC236}">
                  <a16:creationId xmlns:a16="http://schemas.microsoft.com/office/drawing/2014/main" id="{AF65FC1C-93BF-4ACA-BF17-17372DD108D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3" name="Straight Connector 242">
              <a:extLst>
                <a:ext uri="{FF2B5EF4-FFF2-40B4-BE49-F238E27FC236}">
                  <a16:creationId xmlns:a16="http://schemas.microsoft.com/office/drawing/2014/main" id="{89F9913C-8CCE-4D56-9D2A-0C2D686676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4" name="Straight Connector 243">
              <a:extLst>
                <a:ext uri="{FF2B5EF4-FFF2-40B4-BE49-F238E27FC236}">
                  <a16:creationId xmlns:a16="http://schemas.microsoft.com/office/drawing/2014/main" id="{40EDD18C-1AAD-48E5-AAAD-73F4B5643C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5" name="Straight Connector 244">
              <a:extLst>
                <a:ext uri="{FF2B5EF4-FFF2-40B4-BE49-F238E27FC236}">
                  <a16:creationId xmlns:a16="http://schemas.microsoft.com/office/drawing/2014/main" id="{22D7A5C4-18C8-43E9-A50A-F87A362C85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6" name="Straight Connector 245">
              <a:extLst>
                <a:ext uri="{FF2B5EF4-FFF2-40B4-BE49-F238E27FC236}">
                  <a16:creationId xmlns:a16="http://schemas.microsoft.com/office/drawing/2014/main" id="{3A0C484E-A224-4DB0-8C34-89BE54BD12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7" name="Straight Connector 246">
              <a:extLst>
                <a:ext uri="{FF2B5EF4-FFF2-40B4-BE49-F238E27FC236}">
                  <a16:creationId xmlns:a16="http://schemas.microsoft.com/office/drawing/2014/main" id="{79BB438E-A25F-4A7F-B209-8899B7CEC4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8" name="Straight Connector 247">
              <a:extLst>
                <a:ext uri="{FF2B5EF4-FFF2-40B4-BE49-F238E27FC236}">
                  <a16:creationId xmlns:a16="http://schemas.microsoft.com/office/drawing/2014/main" id="{7F8BA6DC-B1E9-4F32-A5CC-8F61976B69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9" name="Straight Connector 248">
              <a:extLst>
                <a:ext uri="{FF2B5EF4-FFF2-40B4-BE49-F238E27FC236}">
                  <a16:creationId xmlns:a16="http://schemas.microsoft.com/office/drawing/2014/main" id="{CF6D95B2-1C8D-4156-AB05-523619B4F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0" name="Straight Connector 249">
              <a:extLst>
                <a:ext uri="{FF2B5EF4-FFF2-40B4-BE49-F238E27FC236}">
                  <a16:creationId xmlns:a16="http://schemas.microsoft.com/office/drawing/2014/main" id="{288409AD-A77F-4304-9E8B-08A4891C70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1" name="Straight Connector 250">
              <a:extLst>
                <a:ext uri="{FF2B5EF4-FFF2-40B4-BE49-F238E27FC236}">
                  <a16:creationId xmlns:a16="http://schemas.microsoft.com/office/drawing/2014/main" id="{862AD08A-B385-4D18-B948-8D53B39184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2" name="Straight Connector 251">
              <a:extLst>
                <a:ext uri="{FF2B5EF4-FFF2-40B4-BE49-F238E27FC236}">
                  <a16:creationId xmlns:a16="http://schemas.microsoft.com/office/drawing/2014/main" id="{E32A413E-FF1A-46B1-BF8B-3C1C408B344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3" name="Straight Connector 252">
              <a:extLst>
                <a:ext uri="{FF2B5EF4-FFF2-40B4-BE49-F238E27FC236}">
                  <a16:creationId xmlns:a16="http://schemas.microsoft.com/office/drawing/2014/main" id="{3CFF4E44-2BEB-4FAE-97C9-BC6E8296D1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4" name="Straight Connector 253">
              <a:extLst>
                <a:ext uri="{FF2B5EF4-FFF2-40B4-BE49-F238E27FC236}">
                  <a16:creationId xmlns:a16="http://schemas.microsoft.com/office/drawing/2014/main" id="{F0486C0A-9B93-46B8-932F-876BE26CEF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Straight Connector 254">
              <a:extLst>
                <a:ext uri="{FF2B5EF4-FFF2-40B4-BE49-F238E27FC236}">
                  <a16:creationId xmlns:a16="http://schemas.microsoft.com/office/drawing/2014/main" id="{1429BF5D-8D5B-4A48-89EE-8B779826E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6" name="Straight Connector 255">
              <a:extLst>
                <a:ext uri="{FF2B5EF4-FFF2-40B4-BE49-F238E27FC236}">
                  <a16:creationId xmlns:a16="http://schemas.microsoft.com/office/drawing/2014/main" id="{CDC996EE-5EB1-4943-A1E8-70810CBD67F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7" name="Straight Connector 256">
              <a:extLst>
                <a:ext uri="{FF2B5EF4-FFF2-40B4-BE49-F238E27FC236}">
                  <a16:creationId xmlns:a16="http://schemas.microsoft.com/office/drawing/2014/main" id="{32F833C8-E3CE-4399-B78B-9DD0EEA64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8" name="Straight Connector 257">
              <a:extLst>
                <a:ext uri="{FF2B5EF4-FFF2-40B4-BE49-F238E27FC236}">
                  <a16:creationId xmlns:a16="http://schemas.microsoft.com/office/drawing/2014/main" id="{07C92DB2-78F1-4872-B9C7-C658A78869C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Straight Connector 258">
              <a:extLst>
                <a:ext uri="{FF2B5EF4-FFF2-40B4-BE49-F238E27FC236}">
                  <a16:creationId xmlns:a16="http://schemas.microsoft.com/office/drawing/2014/main" id="{1F8A2FAA-05E1-448E-A606-FA9D67036C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0" name="Straight Connector 259">
              <a:extLst>
                <a:ext uri="{FF2B5EF4-FFF2-40B4-BE49-F238E27FC236}">
                  <a16:creationId xmlns:a16="http://schemas.microsoft.com/office/drawing/2014/main" id="{E5AAB5D1-1672-4825-88A7-D93923475E2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Straight Connector 260">
              <a:extLst>
                <a:ext uri="{FF2B5EF4-FFF2-40B4-BE49-F238E27FC236}">
                  <a16:creationId xmlns:a16="http://schemas.microsoft.com/office/drawing/2014/main" id="{02CAAFDB-2BA2-4D04-8B8B-1241D5EC09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Straight Connector 261">
              <a:extLst>
                <a:ext uri="{FF2B5EF4-FFF2-40B4-BE49-F238E27FC236}">
                  <a16:creationId xmlns:a16="http://schemas.microsoft.com/office/drawing/2014/main" id="{4C381B3C-0009-451B-BCB3-48F7810C1B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3" name="Straight Connector 262">
              <a:extLst>
                <a:ext uri="{FF2B5EF4-FFF2-40B4-BE49-F238E27FC236}">
                  <a16:creationId xmlns:a16="http://schemas.microsoft.com/office/drawing/2014/main" id="{2A10544C-1EAD-47FB-A17E-52C6222826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4" name="Straight Connector 263">
              <a:extLst>
                <a:ext uri="{FF2B5EF4-FFF2-40B4-BE49-F238E27FC236}">
                  <a16:creationId xmlns:a16="http://schemas.microsoft.com/office/drawing/2014/main" id="{A2540B37-D854-4525-93F8-410685438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5" name="Straight Connector 264">
              <a:extLst>
                <a:ext uri="{FF2B5EF4-FFF2-40B4-BE49-F238E27FC236}">
                  <a16:creationId xmlns:a16="http://schemas.microsoft.com/office/drawing/2014/main" id="{7450DFE8-D07F-435C-B5A2-47D126FD9F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6" name="Straight Connector 265">
              <a:extLst>
                <a:ext uri="{FF2B5EF4-FFF2-40B4-BE49-F238E27FC236}">
                  <a16:creationId xmlns:a16="http://schemas.microsoft.com/office/drawing/2014/main" id="{6C1A6513-2D5D-458C-B841-D5DD9844B8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7" name="Straight Connector 266">
              <a:extLst>
                <a:ext uri="{FF2B5EF4-FFF2-40B4-BE49-F238E27FC236}">
                  <a16:creationId xmlns:a16="http://schemas.microsoft.com/office/drawing/2014/main" id="{9931CF18-850E-41CD-823E-D311BD5CCE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8" name="Straight Connector 267">
              <a:extLst>
                <a:ext uri="{FF2B5EF4-FFF2-40B4-BE49-F238E27FC236}">
                  <a16:creationId xmlns:a16="http://schemas.microsoft.com/office/drawing/2014/main" id="{44497A09-1B1C-4EB6-B728-6FC3A1C125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9" name="Straight Connector 268">
              <a:extLst>
                <a:ext uri="{FF2B5EF4-FFF2-40B4-BE49-F238E27FC236}">
                  <a16:creationId xmlns:a16="http://schemas.microsoft.com/office/drawing/2014/main" id="{FA60DE04-F3E8-437E-A2E4-A8A7BA01CB3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0" name="Straight Connector 269">
              <a:extLst>
                <a:ext uri="{FF2B5EF4-FFF2-40B4-BE49-F238E27FC236}">
                  <a16:creationId xmlns:a16="http://schemas.microsoft.com/office/drawing/2014/main" id="{CDBBA541-852C-4AE6-82E8-6BD13AFB4F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1" name="Straight Connector 270">
              <a:extLst>
                <a:ext uri="{FF2B5EF4-FFF2-40B4-BE49-F238E27FC236}">
                  <a16:creationId xmlns:a16="http://schemas.microsoft.com/office/drawing/2014/main" id="{2FC3362F-AD7E-45D7-BE85-7C8DD81347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2" name="Straight Connector 271">
              <a:extLst>
                <a:ext uri="{FF2B5EF4-FFF2-40B4-BE49-F238E27FC236}">
                  <a16:creationId xmlns:a16="http://schemas.microsoft.com/office/drawing/2014/main" id="{FCD83E0F-C8AF-4D52-94DB-CD949A2B16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3" name="Straight Connector 272">
              <a:extLst>
                <a:ext uri="{FF2B5EF4-FFF2-40B4-BE49-F238E27FC236}">
                  <a16:creationId xmlns:a16="http://schemas.microsoft.com/office/drawing/2014/main" id="{60D5F865-890F-483F-B407-516CE6D222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4" name="Straight Connector 273">
              <a:extLst>
                <a:ext uri="{FF2B5EF4-FFF2-40B4-BE49-F238E27FC236}">
                  <a16:creationId xmlns:a16="http://schemas.microsoft.com/office/drawing/2014/main" id="{DE6A2505-E617-4419-AB05-10B779B5C23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5" name="Straight Connector 274">
              <a:extLst>
                <a:ext uri="{FF2B5EF4-FFF2-40B4-BE49-F238E27FC236}">
                  <a16:creationId xmlns:a16="http://schemas.microsoft.com/office/drawing/2014/main" id="{BDFF0D66-52FC-4F64-B67F-72D9EFEED1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6" name="Straight Connector 275">
              <a:extLst>
                <a:ext uri="{FF2B5EF4-FFF2-40B4-BE49-F238E27FC236}">
                  <a16:creationId xmlns:a16="http://schemas.microsoft.com/office/drawing/2014/main" id="{DCC72040-7945-4051-989C-2B728F6D50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7" name="Straight Connector 276">
              <a:extLst>
                <a:ext uri="{FF2B5EF4-FFF2-40B4-BE49-F238E27FC236}">
                  <a16:creationId xmlns:a16="http://schemas.microsoft.com/office/drawing/2014/main" id="{96EB6302-2333-45D4-AE20-B0F6D45CC1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8" name="Straight Connector 277">
              <a:extLst>
                <a:ext uri="{FF2B5EF4-FFF2-40B4-BE49-F238E27FC236}">
                  <a16:creationId xmlns:a16="http://schemas.microsoft.com/office/drawing/2014/main" id="{EECC1105-D16E-411D-B4B7-80BF039BF9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9" name="Straight Connector 278">
              <a:extLst>
                <a:ext uri="{FF2B5EF4-FFF2-40B4-BE49-F238E27FC236}">
                  <a16:creationId xmlns:a16="http://schemas.microsoft.com/office/drawing/2014/main" id="{C7D2F518-4540-44DE-BC62-7D598EC99B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0" name="Straight Connector 279">
              <a:extLst>
                <a:ext uri="{FF2B5EF4-FFF2-40B4-BE49-F238E27FC236}">
                  <a16:creationId xmlns:a16="http://schemas.microsoft.com/office/drawing/2014/main" id="{F19566BC-880A-4113-A9C4-0017E5184C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1" name="Straight Connector 280">
              <a:extLst>
                <a:ext uri="{FF2B5EF4-FFF2-40B4-BE49-F238E27FC236}">
                  <a16:creationId xmlns:a16="http://schemas.microsoft.com/office/drawing/2014/main" id="{718E7D73-F4E4-4F5D-AFF9-EE491954A0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2" name="Straight Connector 281">
              <a:extLst>
                <a:ext uri="{FF2B5EF4-FFF2-40B4-BE49-F238E27FC236}">
                  <a16:creationId xmlns:a16="http://schemas.microsoft.com/office/drawing/2014/main" id="{8D0988A2-3571-4C16-BDEF-58254F04E5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3" name="Straight Connector 282">
              <a:extLst>
                <a:ext uri="{FF2B5EF4-FFF2-40B4-BE49-F238E27FC236}">
                  <a16:creationId xmlns:a16="http://schemas.microsoft.com/office/drawing/2014/main" id="{4550BAC8-41FE-4300-910B-EE7BBD7A0C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4" name="Straight Connector 283">
              <a:extLst>
                <a:ext uri="{FF2B5EF4-FFF2-40B4-BE49-F238E27FC236}">
                  <a16:creationId xmlns:a16="http://schemas.microsoft.com/office/drawing/2014/main" id="{38CD175C-18A7-4589-8C46-A61FEF6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5" name="Straight Connector 284">
              <a:extLst>
                <a:ext uri="{FF2B5EF4-FFF2-40B4-BE49-F238E27FC236}">
                  <a16:creationId xmlns:a16="http://schemas.microsoft.com/office/drawing/2014/main" id="{B6BE3031-FD1C-443C-9889-243CEEAEDF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6" name="Straight Connector 285">
              <a:extLst>
                <a:ext uri="{FF2B5EF4-FFF2-40B4-BE49-F238E27FC236}">
                  <a16:creationId xmlns:a16="http://schemas.microsoft.com/office/drawing/2014/main" id="{7E37BF5D-3732-41F2-B9AF-A56C9214D63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7" name="Straight Connector 286">
              <a:extLst>
                <a:ext uri="{FF2B5EF4-FFF2-40B4-BE49-F238E27FC236}">
                  <a16:creationId xmlns:a16="http://schemas.microsoft.com/office/drawing/2014/main" id="{077B6718-917A-4A01-BCF8-5C6E1217B2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8" name="Straight Connector 287">
              <a:extLst>
                <a:ext uri="{FF2B5EF4-FFF2-40B4-BE49-F238E27FC236}">
                  <a16:creationId xmlns:a16="http://schemas.microsoft.com/office/drawing/2014/main" id="{1C23AB5B-98FB-43F1-B590-BBA79814F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9" name="Straight Connector 288">
              <a:extLst>
                <a:ext uri="{FF2B5EF4-FFF2-40B4-BE49-F238E27FC236}">
                  <a16:creationId xmlns:a16="http://schemas.microsoft.com/office/drawing/2014/main" id="{D6EEC146-226B-4C83-9C1B-DD5495DE16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0" name="Straight Connector 289">
              <a:extLst>
                <a:ext uri="{FF2B5EF4-FFF2-40B4-BE49-F238E27FC236}">
                  <a16:creationId xmlns:a16="http://schemas.microsoft.com/office/drawing/2014/main" id="{9C24D094-41EF-4CA2-9834-B04793FA1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1" name="Straight Connector 290">
              <a:extLst>
                <a:ext uri="{FF2B5EF4-FFF2-40B4-BE49-F238E27FC236}">
                  <a16:creationId xmlns:a16="http://schemas.microsoft.com/office/drawing/2014/main" id="{8DA46AD8-674F-46C3-8A22-280F78F91A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2" name="Straight Connector 291">
              <a:extLst>
                <a:ext uri="{FF2B5EF4-FFF2-40B4-BE49-F238E27FC236}">
                  <a16:creationId xmlns:a16="http://schemas.microsoft.com/office/drawing/2014/main" id="{AE9D757B-CD9D-447C-8780-79F2FF87511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3" name="Straight Connector 292">
              <a:extLst>
                <a:ext uri="{FF2B5EF4-FFF2-40B4-BE49-F238E27FC236}">
                  <a16:creationId xmlns:a16="http://schemas.microsoft.com/office/drawing/2014/main" id="{276B76E9-7342-43BC-B629-9180ABF57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4" name="Straight Connector 293">
              <a:extLst>
                <a:ext uri="{FF2B5EF4-FFF2-40B4-BE49-F238E27FC236}">
                  <a16:creationId xmlns:a16="http://schemas.microsoft.com/office/drawing/2014/main" id="{3F25F68A-2DCB-4183-86F1-3428326E59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5" name="Straight Connector 294">
              <a:extLst>
                <a:ext uri="{FF2B5EF4-FFF2-40B4-BE49-F238E27FC236}">
                  <a16:creationId xmlns:a16="http://schemas.microsoft.com/office/drawing/2014/main" id="{BA5FA913-066C-4504-A753-026056454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6" name="Straight Connector 295">
              <a:extLst>
                <a:ext uri="{FF2B5EF4-FFF2-40B4-BE49-F238E27FC236}">
                  <a16:creationId xmlns:a16="http://schemas.microsoft.com/office/drawing/2014/main" id="{6A6E50AC-CA1E-4DD3-B85F-1720C019E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7" name="Straight Connector 296">
              <a:extLst>
                <a:ext uri="{FF2B5EF4-FFF2-40B4-BE49-F238E27FC236}">
                  <a16:creationId xmlns:a16="http://schemas.microsoft.com/office/drawing/2014/main" id="{1224B2B1-DBD8-4BA8-8CEB-BFAC8A15D3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8" name="Straight Connector 297">
              <a:extLst>
                <a:ext uri="{FF2B5EF4-FFF2-40B4-BE49-F238E27FC236}">
                  <a16:creationId xmlns:a16="http://schemas.microsoft.com/office/drawing/2014/main" id="{4DEFE1E7-69A3-47F5-B8B8-C0898281B6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9" name="Straight Connector 298">
              <a:extLst>
                <a:ext uri="{FF2B5EF4-FFF2-40B4-BE49-F238E27FC236}">
                  <a16:creationId xmlns:a16="http://schemas.microsoft.com/office/drawing/2014/main" id="{66F1F489-762E-4979-9EBC-50A62330B8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0" name="Straight Connector 299">
              <a:extLst>
                <a:ext uri="{FF2B5EF4-FFF2-40B4-BE49-F238E27FC236}">
                  <a16:creationId xmlns:a16="http://schemas.microsoft.com/office/drawing/2014/main" id="{927DF22C-20E6-4DED-B405-1B26C5218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1" name="Straight Connector 300">
              <a:extLst>
                <a:ext uri="{FF2B5EF4-FFF2-40B4-BE49-F238E27FC236}">
                  <a16:creationId xmlns:a16="http://schemas.microsoft.com/office/drawing/2014/main" id="{236FD8D7-6E0F-468E-B8C4-F4E6707112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1" name="テキスト ボックス 110">
            <a:extLst>
              <a:ext uri="{FF2B5EF4-FFF2-40B4-BE49-F238E27FC236}">
                <a16:creationId xmlns:a16="http://schemas.microsoft.com/office/drawing/2014/main" id="{4B552346-1B81-F9D1-5337-1DA5356B7FC1}"/>
              </a:ext>
            </a:extLst>
          </p:cNvPr>
          <p:cNvSpPr txBox="1"/>
          <p:nvPr/>
        </p:nvSpPr>
        <p:spPr>
          <a:xfrm>
            <a:off x="6911208" y="3159360"/>
            <a:ext cx="4391025" cy="1422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8000" b="1" u="sng" cap="all" dirty="0">
                <a:ln w="3175" cmpd="sng">
                  <a:noFill/>
                </a:ln>
                <a:latin typeface="+mj-lt"/>
                <a:ea typeface="+mj-ea"/>
                <a:cs typeface="+mj-cs"/>
              </a:rPr>
              <a:t>就活作品</a:t>
            </a:r>
          </a:p>
        </p:txBody>
      </p:sp>
    </p:spTree>
    <p:extLst>
      <p:ext uri="{BB962C8B-B14F-4D97-AF65-F5344CB8AC3E}">
        <p14:creationId xmlns:p14="http://schemas.microsoft.com/office/powerpoint/2010/main" val="1770292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FCCB33-6FF8-40E1-865B-D8D6B7AE62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2A23AD7F-09D3-C532-1666-FCB815947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6" y="434744"/>
            <a:ext cx="2365094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u="sng" dirty="0">
                <a:solidFill>
                  <a:schemeClr val="tx1"/>
                </a:solidFill>
              </a:rPr>
              <a:t>最終作品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99D3F0E5-E925-9D88-C258-16BD2B477B9A}"/>
              </a:ext>
            </a:extLst>
          </p:cNvPr>
          <p:cNvSpPr txBox="1"/>
          <p:nvPr/>
        </p:nvSpPr>
        <p:spPr>
          <a:xfrm>
            <a:off x="741340" y="1405491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作品名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7BF02726-556B-8668-02D7-3E0136B5DFBD}"/>
              </a:ext>
            </a:extLst>
          </p:cNvPr>
          <p:cNvSpPr txBox="1"/>
          <p:nvPr/>
        </p:nvSpPr>
        <p:spPr>
          <a:xfrm>
            <a:off x="1941652" y="1391459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en-US" altLang="ja-JP" sz="2000" b="1" dirty="0" err="1"/>
              <a:t>Project:NeaR</a:t>
            </a:r>
            <a:endParaRPr kumimoji="1" lang="ja-JP" altLang="en-US" sz="2000" b="1" dirty="0"/>
          </a:p>
        </p:txBody>
      </p:sp>
      <p:sp>
        <p:nvSpPr>
          <p:cNvPr id="6" name="テキスト ボックス 5">
            <a:extLst>
              <a:ext uri="{FF2B5EF4-FFF2-40B4-BE49-F238E27FC236}">
                <a16:creationId xmlns:a16="http://schemas.microsoft.com/office/drawing/2014/main" id="{4D38CB81-2B82-4E12-F971-DDC250DD74B5}"/>
              </a:ext>
            </a:extLst>
          </p:cNvPr>
          <p:cNvSpPr txBox="1"/>
          <p:nvPr/>
        </p:nvSpPr>
        <p:spPr>
          <a:xfrm>
            <a:off x="741340" y="1910654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ジャンル</a:t>
            </a:r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8A14B8-AFD5-15A3-97A0-B8C7265F35B7}"/>
              </a:ext>
            </a:extLst>
          </p:cNvPr>
          <p:cNvSpPr txBox="1"/>
          <p:nvPr/>
        </p:nvSpPr>
        <p:spPr>
          <a:xfrm>
            <a:off x="741340" y="2415817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開発環境</a:t>
            </a:r>
          </a:p>
        </p:txBody>
      </p:sp>
      <p:sp>
        <p:nvSpPr>
          <p:cNvPr id="9" name="テキスト ボックス 8">
            <a:extLst>
              <a:ext uri="{FF2B5EF4-FFF2-40B4-BE49-F238E27FC236}">
                <a16:creationId xmlns:a16="http://schemas.microsoft.com/office/drawing/2014/main" id="{A7F07DF2-ACA6-228A-A959-2BC0BB6FE30B}"/>
              </a:ext>
            </a:extLst>
          </p:cNvPr>
          <p:cNvSpPr txBox="1"/>
          <p:nvPr/>
        </p:nvSpPr>
        <p:spPr>
          <a:xfrm>
            <a:off x="741340" y="3426143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制作期間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CB1CB60A-9410-DE54-864E-457B8BCE655C}"/>
              </a:ext>
            </a:extLst>
          </p:cNvPr>
          <p:cNvSpPr txBox="1"/>
          <p:nvPr/>
        </p:nvSpPr>
        <p:spPr>
          <a:xfrm>
            <a:off x="741340" y="3931306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制作時期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B5E00BAC-2DE0-1CEB-E32E-FC56E6376C31}"/>
              </a:ext>
            </a:extLst>
          </p:cNvPr>
          <p:cNvSpPr txBox="1"/>
          <p:nvPr/>
        </p:nvSpPr>
        <p:spPr>
          <a:xfrm>
            <a:off x="1941652" y="1896396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3D</a:t>
            </a:r>
            <a:r>
              <a:rPr kumimoji="1" lang="ja-JP" altLang="en-US" sz="2000" dirty="0"/>
              <a:t>アクション</a:t>
            </a:r>
            <a:endParaRPr kumimoji="1" lang="ja-JP" altLang="en-US" sz="2000" b="1" dirty="0"/>
          </a:p>
        </p:txBody>
      </p:sp>
      <p:pic>
        <p:nvPicPr>
          <p:cNvPr id="24" name="図 23" descr="座る, 水, 消火栓, 時計 が含まれている画像">
            <a:extLst>
              <a:ext uri="{FF2B5EF4-FFF2-40B4-BE49-F238E27FC236}">
                <a16:creationId xmlns:a16="http://schemas.microsoft.com/office/drawing/2014/main" id="{5B07517A-F927-175A-CC8B-6FCF46E12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5405" y="1148951"/>
            <a:ext cx="6379924" cy="358870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5" name="テキスト ボックス 24">
            <a:extLst>
              <a:ext uri="{FF2B5EF4-FFF2-40B4-BE49-F238E27FC236}">
                <a16:creationId xmlns:a16="http://schemas.microsoft.com/office/drawing/2014/main" id="{8C17A38A-6BF1-52A1-A388-983667C835AD}"/>
              </a:ext>
            </a:extLst>
          </p:cNvPr>
          <p:cNvSpPr txBox="1"/>
          <p:nvPr/>
        </p:nvSpPr>
        <p:spPr>
          <a:xfrm>
            <a:off x="1941652" y="2401333"/>
            <a:ext cx="29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en-US" altLang="ja-JP" sz="2000" dirty="0" err="1"/>
              <a:t>DxLib</a:t>
            </a:r>
            <a:r>
              <a:rPr kumimoji="1" lang="en-US" altLang="ja-JP" sz="2000" dirty="0"/>
              <a:t>/</a:t>
            </a:r>
            <a:r>
              <a:rPr lang="en-US" altLang="ja-JP" sz="2000" dirty="0"/>
              <a:t>Visual Studio 2022</a:t>
            </a:r>
            <a:endParaRPr kumimoji="1" lang="ja-JP" altLang="en-US" sz="2000" b="1" dirty="0"/>
          </a:p>
        </p:txBody>
      </p:sp>
      <p:sp>
        <p:nvSpPr>
          <p:cNvPr id="26" name="テキスト ボックス 25">
            <a:extLst>
              <a:ext uri="{FF2B5EF4-FFF2-40B4-BE49-F238E27FC236}">
                <a16:creationId xmlns:a16="http://schemas.microsoft.com/office/drawing/2014/main" id="{1342A375-2452-C2B4-CFF2-C944881F2BB3}"/>
              </a:ext>
            </a:extLst>
          </p:cNvPr>
          <p:cNvSpPr txBox="1"/>
          <p:nvPr/>
        </p:nvSpPr>
        <p:spPr>
          <a:xfrm>
            <a:off x="1941652" y="3411207"/>
            <a:ext cx="179514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3</a:t>
            </a:r>
            <a:r>
              <a:rPr kumimoji="1" lang="ja-JP" altLang="en-US" sz="2000" dirty="0"/>
              <a:t>ヶ月</a:t>
            </a:r>
            <a:endParaRPr kumimoji="1" lang="ja-JP" altLang="en-US" sz="2000" b="1" dirty="0"/>
          </a:p>
        </p:txBody>
      </p:sp>
      <p:sp>
        <p:nvSpPr>
          <p:cNvPr id="27" name="テキスト ボックス 26">
            <a:extLst>
              <a:ext uri="{FF2B5EF4-FFF2-40B4-BE49-F238E27FC236}">
                <a16:creationId xmlns:a16="http://schemas.microsoft.com/office/drawing/2014/main" id="{90B87303-0426-E77F-D203-191313D96665}"/>
              </a:ext>
            </a:extLst>
          </p:cNvPr>
          <p:cNvSpPr txBox="1"/>
          <p:nvPr/>
        </p:nvSpPr>
        <p:spPr>
          <a:xfrm>
            <a:off x="1941652" y="3916144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2025</a:t>
            </a:r>
            <a:r>
              <a:rPr kumimoji="1" lang="ja-JP" altLang="en-US" sz="2000" dirty="0"/>
              <a:t>年</a:t>
            </a:r>
            <a:r>
              <a:rPr kumimoji="1" lang="en-US" altLang="ja-JP" sz="2000" dirty="0"/>
              <a:t>10</a:t>
            </a:r>
            <a:r>
              <a:rPr kumimoji="1" lang="ja-JP" altLang="en-US" sz="2000" dirty="0"/>
              <a:t>月～</a:t>
            </a:r>
            <a:r>
              <a:rPr kumimoji="1" lang="en-US" altLang="ja-JP" sz="2000" dirty="0"/>
              <a:t>2025</a:t>
            </a:r>
            <a:r>
              <a:rPr kumimoji="1" lang="ja-JP" altLang="en-US" sz="2000" dirty="0"/>
              <a:t>年</a:t>
            </a:r>
            <a:r>
              <a:rPr kumimoji="1" lang="en-US" altLang="ja-JP" sz="2000" dirty="0"/>
              <a:t>12</a:t>
            </a:r>
            <a:r>
              <a:rPr kumimoji="1" lang="ja-JP" altLang="en-US" sz="2000" dirty="0"/>
              <a:t>月</a:t>
            </a:r>
            <a:endParaRPr kumimoji="1" lang="ja-JP" altLang="en-US" sz="2000" b="1" dirty="0"/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64A17405-27B4-EC26-9BB8-7D221F7057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C8591E43-13F4-E13E-362C-502EADCC01EE}"/>
              </a:ext>
            </a:extLst>
          </p:cNvPr>
          <p:cNvSpPr txBox="1"/>
          <p:nvPr/>
        </p:nvSpPr>
        <p:spPr>
          <a:xfrm>
            <a:off x="741340" y="4436469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制作人数</a:t>
            </a:r>
          </a:p>
        </p:txBody>
      </p:sp>
      <p:sp>
        <p:nvSpPr>
          <p:cNvPr id="4" name="テキスト ボックス 3">
            <a:extLst>
              <a:ext uri="{FF2B5EF4-FFF2-40B4-BE49-F238E27FC236}">
                <a16:creationId xmlns:a16="http://schemas.microsoft.com/office/drawing/2014/main" id="{2DC41A37-E87D-9EA2-4EA3-333A294E6B39}"/>
              </a:ext>
            </a:extLst>
          </p:cNvPr>
          <p:cNvSpPr txBox="1"/>
          <p:nvPr/>
        </p:nvSpPr>
        <p:spPr>
          <a:xfrm>
            <a:off x="1941652" y="4421081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1</a:t>
            </a:r>
            <a:r>
              <a:rPr kumimoji="1" lang="ja-JP" altLang="en-US" sz="2000" dirty="0"/>
              <a:t>人</a:t>
            </a:r>
            <a:endParaRPr kumimoji="1" lang="ja-JP" altLang="en-US" sz="2000" b="1" dirty="0"/>
          </a:p>
        </p:txBody>
      </p:sp>
      <p:sp>
        <p:nvSpPr>
          <p:cNvPr id="11" name="テキスト ボックス 10">
            <a:extLst>
              <a:ext uri="{FF2B5EF4-FFF2-40B4-BE49-F238E27FC236}">
                <a16:creationId xmlns:a16="http://schemas.microsoft.com/office/drawing/2014/main" id="{F56314A6-7443-5281-F40F-072D4EE5388C}"/>
              </a:ext>
            </a:extLst>
          </p:cNvPr>
          <p:cNvSpPr txBox="1"/>
          <p:nvPr/>
        </p:nvSpPr>
        <p:spPr>
          <a:xfrm>
            <a:off x="741340" y="4941633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担当箇所</a:t>
            </a:r>
          </a:p>
        </p:txBody>
      </p:sp>
      <p:sp>
        <p:nvSpPr>
          <p:cNvPr id="12" name="テキスト ボックス 11">
            <a:extLst>
              <a:ext uri="{FF2B5EF4-FFF2-40B4-BE49-F238E27FC236}">
                <a16:creationId xmlns:a16="http://schemas.microsoft.com/office/drawing/2014/main" id="{616B99CE-CA78-83FA-200D-A8A3BA2E90B2}"/>
              </a:ext>
            </a:extLst>
          </p:cNvPr>
          <p:cNvSpPr txBox="1"/>
          <p:nvPr/>
        </p:nvSpPr>
        <p:spPr>
          <a:xfrm>
            <a:off x="1941652" y="4926018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</a:t>
            </a:r>
            <a:r>
              <a:rPr kumimoji="1" lang="ja-JP" altLang="en-US" sz="2000" dirty="0"/>
              <a:t>プログラム全般</a:t>
            </a:r>
            <a:endParaRPr kumimoji="1" lang="ja-JP" altLang="en-US" sz="2000" b="1" dirty="0"/>
          </a:p>
        </p:txBody>
      </p:sp>
      <p:sp>
        <p:nvSpPr>
          <p:cNvPr id="13" name="テキスト ボックス 12">
            <a:extLst>
              <a:ext uri="{FF2B5EF4-FFF2-40B4-BE49-F238E27FC236}">
                <a16:creationId xmlns:a16="http://schemas.microsoft.com/office/drawing/2014/main" id="{F19119D7-23EC-5E53-8053-1D21D25921EB}"/>
              </a:ext>
            </a:extLst>
          </p:cNvPr>
          <p:cNvSpPr txBox="1"/>
          <p:nvPr/>
        </p:nvSpPr>
        <p:spPr>
          <a:xfrm>
            <a:off x="741340" y="5446799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動作環境</a:t>
            </a:r>
          </a:p>
        </p:txBody>
      </p:sp>
      <p:sp>
        <p:nvSpPr>
          <p:cNvPr id="14" name="テキスト ボックス 13">
            <a:extLst>
              <a:ext uri="{FF2B5EF4-FFF2-40B4-BE49-F238E27FC236}">
                <a16:creationId xmlns:a16="http://schemas.microsoft.com/office/drawing/2014/main" id="{C0C0F2F5-AEB1-76A7-0BA1-4C4C8484BF61}"/>
              </a:ext>
            </a:extLst>
          </p:cNvPr>
          <p:cNvSpPr txBox="1"/>
          <p:nvPr/>
        </p:nvSpPr>
        <p:spPr>
          <a:xfrm>
            <a:off x="1941652" y="5430955"/>
            <a:ext cx="31346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Windows</a:t>
            </a:r>
            <a:endParaRPr kumimoji="1" lang="ja-JP" altLang="en-US" sz="2000" b="1" dirty="0"/>
          </a:p>
        </p:txBody>
      </p:sp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2DA0C71A-378E-15D6-0BC5-4C938A0C1D6E}"/>
              </a:ext>
            </a:extLst>
          </p:cNvPr>
          <p:cNvSpPr txBox="1"/>
          <p:nvPr/>
        </p:nvSpPr>
        <p:spPr>
          <a:xfrm>
            <a:off x="741340" y="2920980"/>
            <a:ext cx="12003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000" u="sng" dirty="0">
                <a:solidFill>
                  <a:srgbClr val="FFFF00"/>
                </a:solidFill>
              </a:rPr>
              <a:t>言語</a:t>
            </a:r>
          </a:p>
        </p:txBody>
      </p:sp>
      <p:sp>
        <p:nvSpPr>
          <p:cNvPr id="16" name="テキスト ボックス 15">
            <a:extLst>
              <a:ext uri="{FF2B5EF4-FFF2-40B4-BE49-F238E27FC236}">
                <a16:creationId xmlns:a16="http://schemas.microsoft.com/office/drawing/2014/main" id="{54C44FCB-362A-9844-13A1-B00E354C5185}"/>
              </a:ext>
            </a:extLst>
          </p:cNvPr>
          <p:cNvSpPr txBox="1"/>
          <p:nvPr/>
        </p:nvSpPr>
        <p:spPr>
          <a:xfrm>
            <a:off x="1941652" y="2906270"/>
            <a:ext cx="29954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ja-JP" sz="2000" dirty="0"/>
              <a:t>: C++</a:t>
            </a:r>
            <a:endParaRPr kumimoji="1" lang="ja-JP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5292937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F05E55-5222-EAB4-36BB-7F58F30EF6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3E0E3D43-6228-019D-C5B7-A5C3C2E653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5" y="434744"/>
            <a:ext cx="2510567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/>
              <a:t>ゲーム概要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AE45EEA0-F1FC-DA9C-9351-6CCE93E02C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39" name="図 38" descr="建物, 男, 持つ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CEB53AF-A373-27FD-94C0-48D60206D14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15" y="868843"/>
            <a:ext cx="2722891" cy="152409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1" name="図 40">
            <a:extLst>
              <a:ext uri="{FF2B5EF4-FFF2-40B4-BE49-F238E27FC236}">
                <a16:creationId xmlns:a16="http://schemas.microsoft.com/office/drawing/2014/main" id="{D0F15D15-62D0-26D7-FA84-DB82895651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1737884"/>
            <a:ext cx="2722891" cy="154176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3" name="図 42">
            <a:extLst>
              <a:ext uri="{FF2B5EF4-FFF2-40B4-BE49-F238E27FC236}">
                <a16:creationId xmlns:a16="http://schemas.microsoft.com/office/drawing/2014/main" id="{754E9285-FE58-4226-0E1B-288B8BB6C8C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7769" y="2922232"/>
            <a:ext cx="2736037" cy="153674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5" name="図 44" descr="皿の上の食べ物&#10;&#10;AI 生成コンテンツは誤りを含む可能性があります。">
            <a:extLst>
              <a:ext uri="{FF2B5EF4-FFF2-40B4-BE49-F238E27FC236}">
                <a16:creationId xmlns:a16="http://schemas.microsoft.com/office/drawing/2014/main" id="{214912D6-785E-4C24-0304-E42C5472E80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09679" y="3870239"/>
            <a:ext cx="2736037" cy="154054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47" name="図 46" descr="グラフ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242815CD-A663-A867-2AB2-42A8884CAC3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915" y="4988275"/>
            <a:ext cx="2752261" cy="1545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52" name="矢印: 下 51">
            <a:extLst>
              <a:ext uri="{FF2B5EF4-FFF2-40B4-BE49-F238E27FC236}">
                <a16:creationId xmlns:a16="http://schemas.microsoft.com/office/drawing/2014/main" id="{71F77621-93E8-9269-4E43-2773ACD03D29}"/>
              </a:ext>
            </a:extLst>
          </p:cNvPr>
          <p:cNvSpPr/>
          <p:nvPr/>
        </p:nvSpPr>
        <p:spPr>
          <a:xfrm rot="18143857">
            <a:off x="8545273" y="1663678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3" name="矢印: 下 52">
            <a:extLst>
              <a:ext uri="{FF2B5EF4-FFF2-40B4-BE49-F238E27FC236}">
                <a16:creationId xmlns:a16="http://schemas.microsoft.com/office/drawing/2014/main" id="{823521C4-B942-E155-53CA-F1DF4F7BB2A7}"/>
              </a:ext>
            </a:extLst>
          </p:cNvPr>
          <p:cNvSpPr/>
          <p:nvPr/>
        </p:nvSpPr>
        <p:spPr>
          <a:xfrm rot="3493025">
            <a:off x="8545273" y="2627256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4" name="矢印: 下 53">
            <a:extLst>
              <a:ext uri="{FF2B5EF4-FFF2-40B4-BE49-F238E27FC236}">
                <a16:creationId xmlns:a16="http://schemas.microsoft.com/office/drawing/2014/main" id="{1C00B3E2-FD04-6DE8-D1BF-A1836FEC324F}"/>
              </a:ext>
            </a:extLst>
          </p:cNvPr>
          <p:cNvSpPr/>
          <p:nvPr/>
        </p:nvSpPr>
        <p:spPr>
          <a:xfrm rot="17502185">
            <a:off x="8542527" y="3678098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5" name="矢印: 下 54">
            <a:extLst>
              <a:ext uri="{FF2B5EF4-FFF2-40B4-BE49-F238E27FC236}">
                <a16:creationId xmlns:a16="http://schemas.microsoft.com/office/drawing/2014/main" id="{9555A576-3BEE-2CEE-86C9-0FE85EA1DE6F}"/>
              </a:ext>
            </a:extLst>
          </p:cNvPr>
          <p:cNvSpPr/>
          <p:nvPr/>
        </p:nvSpPr>
        <p:spPr>
          <a:xfrm rot="3493025">
            <a:off x="8578198" y="4748848"/>
            <a:ext cx="412941" cy="873495"/>
          </a:xfrm>
          <a:prstGeom prst="downArrow">
            <a:avLst/>
          </a:prstGeom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6F6D8D07-FBDC-DE24-A0C6-797757BE8FF4}"/>
              </a:ext>
            </a:extLst>
          </p:cNvPr>
          <p:cNvSpPr txBox="1"/>
          <p:nvPr/>
        </p:nvSpPr>
        <p:spPr>
          <a:xfrm>
            <a:off x="5650860" y="459971"/>
            <a:ext cx="319236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▼敵を倒しボス部屋を目指す！！</a:t>
            </a:r>
          </a:p>
        </p:txBody>
      </p:sp>
      <p:sp>
        <p:nvSpPr>
          <p:cNvPr id="57" name="テキスト ボックス 56">
            <a:extLst>
              <a:ext uri="{FF2B5EF4-FFF2-40B4-BE49-F238E27FC236}">
                <a16:creationId xmlns:a16="http://schemas.microsoft.com/office/drawing/2014/main" id="{B9FD2961-C1CE-2D4E-A99B-D3A9DCAD655E}"/>
              </a:ext>
            </a:extLst>
          </p:cNvPr>
          <p:cNvSpPr txBox="1"/>
          <p:nvPr/>
        </p:nvSpPr>
        <p:spPr>
          <a:xfrm>
            <a:off x="9365044" y="1370289"/>
            <a:ext cx="18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▼いざボス戦！！</a:t>
            </a:r>
          </a:p>
        </p:txBody>
      </p:sp>
      <p:sp>
        <p:nvSpPr>
          <p:cNvPr id="58" name="テキスト ボックス 57">
            <a:extLst>
              <a:ext uri="{FF2B5EF4-FFF2-40B4-BE49-F238E27FC236}">
                <a16:creationId xmlns:a16="http://schemas.microsoft.com/office/drawing/2014/main" id="{C3F76636-64D9-C406-07FB-13E311FC7A1E}"/>
              </a:ext>
            </a:extLst>
          </p:cNvPr>
          <p:cNvSpPr txBox="1"/>
          <p:nvPr/>
        </p:nvSpPr>
        <p:spPr>
          <a:xfrm>
            <a:off x="6354616" y="2513108"/>
            <a:ext cx="18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▼ボスと激闘！！</a:t>
            </a:r>
          </a:p>
        </p:txBody>
      </p:sp>
      <p:sp>
        <p:nvSpPr>
          <p:cNvPr id="59" name="テキスト ボックス 58">
            <a:extLst>
              <a:ext uri="{FF2B5EF4-FFF2-40B4-BE49-F238E27FC236}">
                <a16:creationId xmlns:a16="http://schemas.microsoft.com/office/drawing/2014/main" id="{F9484F9B-D418-A122-71B3-CBA02758156D}"/>
              </a:ext>
            </a:extLst>
          </p:cNvPr>
          <p:cNvSpPr txBox="1"/>
          <p:nvPr/>
        </p:nvSpPr>
        <p:spPr>
          <a:xfrm>
            <a:off x="9532347" y="3520599"/>
            <a:ext cx="1812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▼ボス撃破！！</a:t>
            </a:r>
          </a:p>
        </p:txBody>
      </p:sp>
      <p:sp>
        <p:nvSpPr>
          <p:cNvPr id="60" name="テキスト ボックス 59">
            <a:extLst>
              <a:ext uri="{FF2B5EF4-FFF2-40B4-BE49-F238E27FC236}">
                <a16:creationId xmlns:a16="http://schemas.microsoft.com/office/drawing/2014/main" id="{FEEFE190-8061-6A89-B011-BEB06B83A97D}"/>
              </a:ext>
            </a:extLst>
          </p:cNvPr>
          <p:cNvSpPr txBox="1"/>
          <p:nvPr/>
        </p:nvSpPr>
        <p:spPr>
          <a:xfrm>
            <a:off x="6198357" y="4572392"/>
            <a:ext cx="212467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1600" dirty="0"/>
              <a:t>▼ステージクリア！！</a:t>
            </a:r>
          </a:p>
        </p:txBody>
      </p:sp>
      <p:sp>
        <p:nvSpPr>
          <p:cNvPr id="61" name="テキスト ボックス 60">
            <a:extLst>
              <a:ext uri="{FF2B5EF4-FFF2-40B4-BE49-F238E27FC236}">
                <a16:creationId xmlns:a16="http://schemas.microsoft.com/office/drawing/2014/main" id="{E67E959B-1372-CF15-5968-2EF537C5EDA7}"/>
              </a:ext>
            </a:extLst>
          </p:cNvPr>
          <p:cNvSpPr txBox="1"/>
          <p:nvPr/>
        </p:nvSpPr>
        <p:spPr>
          <a:xfrm>
            <a:off x="326110" y="1751216"/>
            <a:ext cx="51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00"/>
              </a:buClr>
            </a:pPr>
            <a:r>
              <a:rPr kumimoji="1" lang="ja-JP" altLang="en-US" sz="2400" dirty="0">
                <a:solidFill>
                  <a:srgbClr val="FFFF00"/>
                </a:solidFill>
              </a:rPr>
              <a:t>■</a:t>
            </a:r>
            <a:r>
              <a:rPr kumimoji="1" lang="ja-JP" altLang="en-US" dirty="0"/>
              <a:t>目標はステージの最後にいる</a:t>
            </a:r>
            <a:r>
              <a:rPr kumimoji="1" lang="ja-JP" altLang="en-US" sz="2400" u="sng" dirty="0">
                <a:solidFill>
                  <a:schemeClr val="accent6"/>
                </a:solidFill>
              </a:rPr>
              <a:t>ボスを倒す</a:t>
            </a:r>
            <a:r>
              <a:rPr kumimoji="1" lang="ja-JP" altLang="en-US" sz="2000" dirty="0"/>
              <a:t>こと</a:t>
            </a:r>
          </a:p>
        </p:txBody>
      </p:sp>
      <p:sp>
        <p:nvSpPr>
          <p:cNvPr id="62" name="テキスト ボックス 61">
            <a:extLst>
              <a:ext uri="{FF2B5EF4-FFF2-40B4-BE49-F238E27FC236}">
                <a16:creationId xmlns:a16="http://schemas.microsoft.com/office/drawing/2014/main" id="{B76F74F4-392E-548B-066C-8DE8349C36D5}"/>
              </a:ext>
            </a:extLst>
          </p:cNvPr>
          <p:cNvSpPr txBox="1"/>
          <p:nvPr/>
        </p:nvSpPr>
        <p:spPr>
          <a:xfrm>
            <a:off x="326110" y="2590444"/>
            <a:ext cx="51602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00"/>
              </a:buClr>
            </a:pPr>
            <a:r>
              <a:rPr kumimoji="1" lang="ja-JP" altLang="en-US" sz="2400" dirty="0">
                <a:solidFill>
                  <a:srgbClr val="FFFF00"/>
                </a:solidFill>
              </a:rPr>
              <a:t>■</a:t>
            </a:r>
            <a:r>
              <a:rPr kumimoji="1" lang="ja-JP" altLang="en-US" sz="2400" dirty="0">
                <a:solidFill>
                  <a:schemeClr val="accent6"/>
                </a:solidFill>
              </a:rPr>
              <a:t>剣</a:t>
            </a:r>
            <a:r>
              <a:rPr kumimoji="1" lang="ja-JP" altLang="en-US" dirty="0"/>
              <a:t>と</a:t>
            </a:r>
            <a:r>
              <a:rPr kumimoji="1" lang="ja-JP" altLang="en-US" sz="2400" dirty="0">
                <a:solidFill>
                  <a:schemeClr val="accent6"/>
                </a:solidFill>
              </a:rPr>
              <a:t>大剣</a:t>
            </a:r>
            <a:r>
              <a:rPr kumimoji="1" lang="ja-JP" altLang="en-US" dirty="0"/>
              <a:t>、</a:t>
            </a:r>
            <a:r>
              <a:rPr kumimoji="1" lang="ja-JP" altLang="en-US" sz="2400" dirty="0">
                <a:solidFill>
                  <a:schemeClr val="accent6"/>
                </a:solidFill>
              </a:rPr>
              <a:t>射撃</a:t>
            </a:r>
            <a:r>
              <a:rPr kumimoji="1" lang="ja-JP" altLang="en-US" dirty="0"/>
              <a:t>を駆使して敵を倒そう！！</a:t>
            </a:r>
            <a:endParaRPr kumimoji="1" lang="ja-JP" altLang="en-US" sz="2000" dirty="0"/>
          </a:p>
        </p:txBody>
      </p:sp>
      <p:sp>
        <p:nvSpPr>
          <p:cNvPr id="63" name="テキスト ボックス 62">
            <a:extLst>
              <a:ext uri="{FF2B5EF4-FFF2-40B4-BE49-F238E27FC236}">
                <a16:creationId xmlns:a16="http://schemas.microsoft.com/office/drawing/2014/main" id="{258FE7EE-F41D-2FAC-F71C-0D57EEB88014}"/>
              </a:ext>
            </a:extLst>
          </p:cNvPr>
          <p:cNvSpPr txBox="1"/>
          <p:nvPr/>
        </p:nvSpPr>
        <p:spPr>
          <a:xfrm>
            <a:off x="326109" y="3429671"/>
            <a:ext cx="479083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Clr>
                <a:srgbClr val="FFFF00"/>
              </a:buClr>
            </a:pPr>
            <a:r>
              <a:rPr kumimoji="1" lang="ja-JP" altLang="en-US" sz="2400" dirty="0">
                <a:solidFill>
                  <a:srgbClr val="FFFF00"/>
                </a:solidFill>
              </a:rPr>
              <a:t>■</a:t>
            </a:r>
            <a:r>
              <a:rPr kumimoji="1" lang="ja-JP" altLang="en-US" dirty="0"/>
              <a:t>敵の攻撃を</a:t>
            </a:r>
            <a:r>
              <a:rPr kumimoji="1" lang="ja-JP" altLang="en-US" sz="2400" dirty="0">
                <a:solidFill>
                  <a:schemeClr val="accent6"/>
                </a:solidFill>
              </a:rPr>
              <a:t>ジャスト回避</a:t>
            </a:r>
            <a:r>
              <a:rPr kumimoji="1" lang="ja-JP" altLang="en-US" dirty="0"/>
              <a:t>して、そこから</a:t>
            </a:r>
            <a:r>
              <a:rPr kumimoji="1" lang="ja-JP" altLang="en-US" sz="2400" dirty="0">
                <a:solidFill>
                  <a:schemeClr val="accent6"/>
                </a:solidFill>
              </a:rPr>
              <a:t>ジャスト回避攻撃</a:t>
            </a:r>
            <a:r>
              <a:rPr kumimoji="1" lang="ja-JP" altLang="en-US" dirty="0"/>
              <a:t>を繰り出し大ダメージを狙おう！！</a:t>
            </a:r>
            <a:endParaRPr kumimoji="1" lang="ja-JP" altLang="en-US" sz="2000" dirty="0"/>
          </a:p>
        </p:txBody>
      </p:sp>
      <p:pic>
        <p:nvPicPr>
          <p:cNvPr id="65" name="図 64" descr="グラフィカル ユーザー インターフェイス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726472F8-4B2C-A156-9460-DEE43676041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9289" b="98419" l="9936" r="89904">
                        <a14:foregroundMark x1="49145" y1="9289" x2="49145" y2="9289"/>
                        <a14:foregroundMark x1="47062" y1="67787" x2="47062" y2="67787"/>
                        <a14:foregroundMark x1="44605" y1="70257" x2="39530" y2="74802"/>
                        <a14:foregroundMark x1="45566" y1="61561" x2="38996" y2="71937"/>
                        <a14:foregroundMark x1="41613" y1="66403" x2="32853" y2="88043"/>
                        <a14:foregroundMark x1="32853" y1="88043" x2="31998" y2="97036"/>
                        <a14:foregroundMark x1="46528" y1="68478" x2="53739" y2="81522"/>
                        <a14:foregroundMark x1="53739" y1="81522" x2="54808" y2="98419"/>
                        <a14:foregroundMark x1="60630" y1="87648" x2="60630" y2="87648"/>
                        <a14:foregroundMark x1="54808" y1="74802" x2="51015" y2="6818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90777" y="4479729"/>
            <a:ext cx="4672694" cy="2526050"/>
          </a:xfrm>
          <a:prstGeom prst="rect">
            <a:avLst/>
          </a:prstGeom>
        </p:spPr>
      </p:pic>
      <p:pic>
        <p:nvPicPr>
          <p:cNvPr id="67" name="図 66" descr="グラフィカル ユーザー インターフェイス&#10;&#10;AI 生成コンテンツは誤りを含む可能性があります。">
            <a:extLst>
              <a:ext uri="{FF2B5EF4-FFF2-40B4-BE49-F238E27FC236}">
                <a16:creationId xmlns:a16="http://schemas.microsoft.com/office/drawing/2014/main" id="{81359EDE-BB27-51EB-1F90-4E132CBBB12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ackgroundRemoval t="10000" b="90000" l="10000" r="90000">
                        <a14:foregroundMark x1="56883" y1="46503" x2="56883" y2="46503"/>
                        <a14:foregroundMark x1="55466" y1="51229" x2="62045" y2="43856"/>
                        <a14:foregroundMark x1="62045" y1="43856" x2="61032" y2="43100"/>
                        <a14:foregroundMark x1="57389" y1="61815" x2="52024" y2="69187"/>
                        <a14:foregroundMark x1="52024" y1="69187" x2="49798" y2="69943"/>
                        <a14:foregroundMark x1="44737" y1="66541" x2="41599" y2="72779"/>
                        <a14:foregroundMark x1="59818" y1="49905" x2="70243" y2="65595"/>
                        <a14:foregroundMark x1="70243" y1="65595" x2="73887" y2="77505"/>
                        <a14:foregroundMark x1="73887" y1="77505" x2="75506" y2="80151"/>
                        <a14:foregroundMark x1="76822" y1="83176" x2="77126" y2="85633"/>
                        <a14:foregroundMark x1="66397" y1="72968" x2="63563" y2="83554"/>
                        <a14:foregroundMark x1="63563" y1="83554" x2="63563" y2="83743"/>
                        <a14:foregroundMark x1="49595" y1="70321" x2="40891" y2="69754"/>
                        <a14:foregroundMark x1="45243" y1="67864" x2="46356" y2="63138"/>
                        <a14:foregroundMark x1="48279" y1="63894" x2="42611" y2="65406"/>
                        <a14:foregroundMark x1="42611" y1="65406" x2="42105" y2="66163"/>
                        <a14:foregroundMark x1="52935" y1="50851" x2="52935" y2="50851"/>
                        <a14:foregroundMark x1="52935" y1="48582" x2="51417" y2="55955"/>
                        <a14:foregroundMark x1="52126" y1="52363" x2="53947" y2="47637"/>
                        <a14:foregroundMark x1="54150" y1="46692" x2="51619" y2="50662"/>
                        <a14:foregroundMark x1="68623" y1="55198" x2="67510" y2="49527"/>
                        <a14:foregroundMark x1="68320" y1="50662" x2="70850" y2="74102"/>
                        <a14:foregroundMark x1="70850" y1="74102" x2="72571" y2="78261"/>
                        <a14:foregroundMark x1="48887" y1="64461" x2="50202" y2="59735"/>
                        <a14:backgroundMark x1="34312" y1="46881" x2="34312" y2="46881"/>
                        <a14:backgroundMark x1="65992" y1="63894" x2="65992" y2="63894"/>
                        <a14:backgroundMark x1="65081" y1="65595" x2="65688" y2="66541"/>
                        <a14:backgroundMark x1="53239" y1="61815" x2="51822" y2="6370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10" y="3870239"/>
            <a:ext cx="6535037" cy="3499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473547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2BD45C-CBB3-B94A-C7F2-4C3772DA5B7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9ABC2E44-A616-0AC4-DE07-AFF16C1E5F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5" y="434744"/>
            <a:ext cx="3424968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 dirty="0"/>
              <a:t>ここが面白い①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71996E37-3A7C-9BD5-67C8-97975003A2B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3B654080-664C-D745-C20B-39F90D8B6C73}"/>
              </a:ext>
            </a:extLst>
          </p:cNvPr>
          <p:cNvSpPr txBox="1"/>
          <p:nvPr/>
        </p:nvSpPr>
        <p:spPr>
          <a:xfrm>
            <a:off x="938860" y="1282008"/>
            <a:ext cx="1031427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</a:rPr>
              <a:t>誰でも簡単にかっこいいアクションができる！！</a:t>
            </a:r>
          </a:p>
        </p:txBody>
      </p:sp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E28E3CE8-555F-1FA9-1F8C-F461BE6F6DF1}"/>
              </a:ext>
            </a:extLst>
          </p:cNvPr>
          <p:cNvSpPr txBox="1"/>
          <p:nvPr/>
        </p:nvSpPr>
        <p:spPr>
          <a:xfrm>
            <a:off x="2554715" y="2120098"/>
            <a:ext cx="708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ボタン連打でかっこいい連続攻撃ができる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ジャスト回避が簡単に出せる</a:t>
            </a:r>
          </a:p>
        </p:txBody>
      </p:sp>
      <p:pic>
        <p:nvPicPr>
          <p:cNvPr id="12" name="図 11" descr="建物, 男, 持つ, 雪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546F2780-74FC-6711-4F7B-EC015BEE82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617" y="3671623"/>
            <a:ext cx="4864554" cy="2722850"/>
          </a:xfrm>
          <a:prstGeom prst="rect">
            <a:avLst/>
          </a:prstGeom>
        </p:spPr>
      </p:pic>
      <p:pic>
        <p:nvPicPr>
          <p:cNvPr id="16" name="図 15" descr="屋内, 座る, 雪, 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82A1132C-8CBC-313E-9F2D-26AB5F0F879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419" y="3219676"/>
            <a:ext cx="3297382" cy="1846752"/>
          </a:xfrm>
          <a:prstGeom prst="rect">
            <a:avLst/>
          </a:prstGeom>
        </p:spPr>
      </p:pic>
      <p:pic>
        <p:nvPicPr>
          <p:cNvPr id="18" name="図 17" descr="建物, 屋内, 座る, 男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955A1AF9-6BD3-5C1A-5B6A-B8AFF636751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53214" y="4339257"/>
            <a:ext cx="3692115" cy="2055216"/>
          </a:xfrm>
          <a:prstGeom prst="rect">
            <a:avLst/>
          </a:prstGeom>
        </p:spPr>
      </p:pic>
      <p:sp>
        <p:nvSpPr>
          <p:cNvPr id="21" name="テキスト ボックス 20">
            <a:extLst>
              <a:ext uri="{FF2B5EF4-FFF2-40B4-BE49-F238E27FC236}">
                <a16:creationId xmlns:a16="http://schemas.microsoft.com/office/drawing/2014/main" id="{D283E7CB-09EA-8C14-899D-79FC476EC690}"/>
              </a:ext>
            </a:extLst>
          </p:cNvPr>
          <p:cNvSpPr txBox="1"/>
          <p:nvPr/>
        </p:nvSpPr>
        <p:spPr>
          <a:xfrm>
            <a:off x="1737296" y="3219676"/>
            <a:ext cx="24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▼ボタン連打でコンボ</a:t>
            </a:r>
          </a:p>
        </p:txBody>
      </p:sp>
      <p:sp>
        <p:nvSpPr>
          <p:cNvPr id="22" name="テキスト ボックス 21">
            <a:extLst>
              <a:ext uri="{FF2B5EF4-FFF2-40B4-BE49-F238E27FC236}">
                <a16:creationId xmlns:a16="http://schemas.microsoft.com/office/drawing/2014/main" id="{86730E12-9F83-B9E4-F50B-DDBD641D45A9}"/>
              </a:ext>
            </a:extLst>
          </p:cNvPr>
          <p:cNvSpPr txBox="1"/>
          <p:nvPr/>
        </p:nvSpPr>
        <p:spPr>
          <a:xfrm>
            <a:off x="9082606" y="3302291"/>
            <a:ext cx="244677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2400" dirty="0"/>
              <a:t>◀ </a:t>
            </a:r>
            <a:r>
              <a:rPr kumimoji="1" lang="ja-JP" altLang="en-US" dirty="0"/>
              <a:t>ジャスト回避から・・・</a:t>
            </a:r>
          </a:p>
        </p:txBody>
      </p:sp>
      <p:sp>
        <p:nvSpPr>
          <p:cNvPr id="23" name="テキスト ボックス 22">
            <a:extLst>
              <a:ext uri="{FF2B5EF4-FFF2-40B4-BE49-F238E27FC236}">
                <a16:creationId xmlns:a16="http://schemas.microsoft.com/office/drawing/2014/main" id="{FD613C37-0389-FC53-DD81-30B64EE65399}"/>
              </a:ext>
            </a:extLst>
          </p:cNvPr>
          <p:cNvSpPr txBox="1"/>
          <p:nvPr/>
        </p:nvSpPr>
        <p:spPr>
          <a:xfrm>
            <a:off x="5719215" y="5575992"/>
            <a:ext cx="25339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dirty="0"/>
              <a:t>ジャスト回避攻撃！！</a:t>
            </a:r>
            <a:r>
              <a:rPr kumimoji="1" lang="ja-JP" altLang="en-US" sz="2400" dirty="0"/>
              <a:t>▶</a:t>
            </a:r>
            <a:endParaRPr kumimoji="1" lang="ja-JP" altLang="en-US" dirty="0"/>
          </a:p>
        </p:txBody>
      </p:sp>
    </p:spTree>
    <p:extLst>
      <p:ext uri="{BB962C8B-B14F-4D97-AF65-F5344CB8AC3E}">
        <p14:creationId xmlns:p14="http://schemas.microsoft.com/office/powerpoint/2010/main" val="6675783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4D5F0AD-29F1-0326-BAA0-D8661072AF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タイトル 1">
            <a:extLst>
              <a:ext uri="{FF2B5EF4-FFF2-40B4-BE49-F238E27FC236}">
                <a16:creationId xmlns:a16="http://schemas.microsoft.com/office/drawing/2014/main" id="{40BD0D99-FA74-04ED-76DF-DC3082F48B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9105" y="434744"/>
            <a:ext cx="3424968" cy="684190"/>
          </a:xfrm>
        </p:spPr>
        <p:txBody>
          <a:bodyPr rtlCol="0" anchor="b">
            <a:normAutofit fontScale="90000"/>
          </a:bodyPr>
          <a:lstStyle>
            <a:defPPr>
              <a:defRPr lang="ja-JP"/>
            </a:defPPr>
          </a:lstStyle>
          <a:p>
            <a:pPr rtl="0"/>
            <a:r>
              <a:rPr lang="ja-JP" altLang="en-US" sz="4000" b="1" u="sng" dirty="0"/>
              <a:t>ここが面白い②</a:t>
            </a:r>
            <a:endParaRPr lang="ja-JP" sz="4000" b="1" u="sng" dirty="0">
              <a:solidFill>
                <a:schemeClr val="tx1"/>
              </a:solidFill>
            </a:endParaRPr>
          </a:p>
        </p:txBody>
      </p:sp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2237BC56-69CA-4389-E8CA-C5270EE65A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sp>
        <p:nvSpPr>
          <p:cNvPr id="56" name="テキスト ボックス 55">
            <a:extLst>
              <a:ext uri="{FF2B5EF4-FFF2-40B4-BE49-F238E27FC236}">
                <a16:creationId xmlns:a16="http://schemas.microsoft.com/office/drawing/2014/main" id="{124B2420-E076-831F-1891-C4C85F8274B2}"/>
              </a:ext>
            </a:extLst>
          </p:cNvPr>
          <p:cNvSpPr txBox="1"/>
          <p:nvPr/>
        </p:nvSpPr>
        <p:spPr>
          <a:xfrm>
            <a:off x="2554716" y="1172770"/>
            <a:ext cx="70825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ja-JP" altLang="en-US" sz="4000" dirty="0">
                <a:solidFill>
                  <a:srgbClr val="FFFF00"/>
                </a:solidFill>
              </a:rPr>
              <a:t>個性あふれるボスとの戦闘！！</a:t>
            </a:r>
          </a:p>
        </p:txBody>
      </p:sp>
      <p:graphicFrame>
        <p:nvGraphicFramePr>
          <p:cNvPr id="9" name="図表 8">
            <a:extLst>
              <a:ext uri="{FF2B5EF4-FFF2-40B4-BE49-F238E27FC236}">
                <a16:creationId xmlns:a16="http://schemas.microsoft.com/office/drawing/2014/main" id="{B7E3E9EB-4CAC-F119-EF93-9CF4BE2D866A}"/>
              </a:ext>
            </a:extLst>
          </p:cNvPr>
          <p:cNvGraphicFramePr/>
          <p:nvPr/>
        </p:nvGraphicFramePr>
        <p:xfrm>
          <a:off x="1203036" y="2020316"/>
          <a:ext cx="9785928" cy="52185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0" name="テキスト ボックス 9">
            <a:extLst>
              <a:ext uri="{FF2B5EF4-FFF2-40B4-BE49-F238E27FC236}">
                <a16:creationId xmlns:a16="http://schemas.microsoft.com/office/drawing/2014/main" id="{9205AAF1-8E02-3312-D1B3-40AFEA57FC11}"/>
              </a:ext>
            </a:extLst>
          </p:cNvPr>
          <p:cNvSpPr txBox="1"/>
          <p:nvPr/>
        </p:nvSpPr>
        <p:spPr>
          <a:xfrm>
            <a:off x="2855759" y="2017603"/>
            <a:ext cx="70825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ボス毎に攻撃方法や行動パターンが違う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ボス毎の攻略法を考えるのが楽しい</a:t>
            </a:r>
          </a:p>
        </p:txBody>
      </p:sp>
    </p:spTree>
    <p:extLst>
      <p:ext uri="{BB962C8B-B14F-4D97-AF65-F5344CB8AC3E}">
        <p14:creationId xmlns:p14="http://schemas.microsoft.com/office/powerpoint/2010/main" val="407644299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10486E-7300-A7DF-8A39-B7FA217E89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図 18" descr="異なる, 空気, 男, 民衆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748C372-8608-51C4-FE99-A4D79E5816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9753" b="90797" l="9960" r="91147">
                        <a14:foregroundMark x1="41449" y1="23764" x2="41449" y2="23764"/>
                        <a14:foregroundMark x1="41147" y1="20467" x2="41851" y2="27610"/>
                        <a14:foregroundMark x1="39235" y1="24863" x2="39135" y2="27610"/>
                        <a14:foregroundMark x1="31087" y1="90797" x2="29980" y2="90797"/>
                        <a14:foregroundMark x1="65191" y1="89423" x2="66197" y2="90247"/>
                        <a14:foregroundMark x1="89135" y1="57143" x2="91147" y2="6291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9371">
            <a:off x="8414285" y="3002431"/>
            <a:ext cx="4235934" cy="3102374"/>
          </a:xfrm>
          <a:prstGeom prst="rect">
            <a:avLst/>
          </a:prstGeom>
        </p:spPr>
      </p:pic>
      <p:pic>
        <p:nvPicPr>
          <p:cNvPr id="29" name="図 28" descr="時計が付いている｜｜｜ｐ&#10;&#10;AI 生成コンテンツは誤りを含む可能性があります。">
            <a:extLst>
              <a:ext uri="{FF2B5EF4-FFF2-40B4-BE49-F238E27FC236}">
                <a16:creationId xmlns:a16="http://schemas.microsoft.com/office/drawing/2014/main" id="{8BE0315A-CF22-2CC4-4334-70181D8EDCF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38327" y="115432"/>
            <a:ext cx="2007002" cy="1003502"/>
          </a:xfrm>
          <a:prstGeom prst="rect">
            <a:avLst/>
          </a:prstGeom>
        </p:spPr>
      </p:pic>
      <p:pic>
        <p:nvPicPr>
          <p:cNvPr id="14" name="図 13" descr="屋外, 草, 男, スキー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BA997E90-B83E-D98B-51B1-BC526A3D35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0983" y="2045069"/>
            <a:ext cx="7657344" cy="43072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テキスト ボックス 14">
            <a:extLst>
              <a:ext uri="{FF2B5EF4-FFF2-40B4-BE49-F238E27FC236}">
                <a16:creationId xmlns:a16="http://schemas.microsoft.com/office/drawing/2014/main" id="{DEBE3DF0-CA02-3977-EFFB-1F8D4E405B23}"/>
              </a:ext>
            </a:extLst>
          </p:cNvPr>
          <p:cNvSpPr txBox="1"/>
          <p:nvPr/>
        </p:nvSpPr>
        <p:spPr>
          <a:xfrm>
            <a:off x="3105437" y="395659"/>
            <a:ext cx="5981125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ja-JP" altLang="en-US" sz="4800" dirty="0">
                <a:solidFill>
                  <a:schemeClr val="accent6"/>
                </a:solidFill>
              </a:rPr>
              <a:t>かっこいいアクション</a:t>
            </a:r>
            <a:r>
              <a:rPr kumimoji="1" lang="ja-JP" altLang="en-US" sz="4400" dirty="0"/>
              <a:t>で</a:t>
            </a:r>
            <a:endParaRPr kumimoji="1" lang="en-US" altLang="ja-JP" sz="4400" dirty="0"/>
          </a:p>
          <a:p>
            <a:pPr algn="ctr"/>
            <a:r>
              <a:rPr kumimoji="1" lang="ja-JP" altLang="en-US" sz="4800" dirty="0">
                <a:solidFill>
                  <a:srgbClr val="FFFF00"/>
                </a:solidFill>
              </a:rPr>
              <a:t>ボス</a:t>
            </a:r>
            <a:r>
              <a:rPr kumimoji="1" lang="ja-JP" altLang="en-US" sz="4400" dirty="0"/>
              <a:t>を撃破せよ！！</a:t>
            </a:r>
          </a:p>
        </p:txBody>
      </p:sp>
      <p:pic>
        <p:nvPicPr>
          <p:cNvPr id="17" name="図 16" descr="テーブル が含まれている画像&#10;&#10;AI 生成コンテンツは誤りを含む可能性があります。">
            <a:extLst>
              <a:ext uri="{FF2B5EF4-FFF2-40B4-BE49-F238E27FC236}">
                <a16:creationId xmlns:a16="http://schemas.microsoft.com/office/drawing/2014/main" id="{F69DDF53-2409-886D-57A9-7C20FAFEF2D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7511" b="94507" l="9913" r="89869">
                        <a14:foregroundMark x1="43464" y1="7623" x2="43464" y2="7623"/>
                        <a14:foregroundMark x1="32680" y1="86323" x2="32680" y2="86323"/>
                        <a14:foregroundMark x1="39542" y1="94507" x2="39542" y2="9450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01874" y="2550744"/>
            <a:ext cx="4432803" cy="4307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6054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/>
        </a:blip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5AB84103-BBD5-E98B-771E-DE0A8C0FB3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Picture 297">
            <a:extLst>
              <a:ext uri="{FF2B5EF4-FFF2-40B4-BE49-F238E27FC236}">
                <a16:creationId xmlns:a16="http://schemas.microsoft.com/office/drawing/2014/main" id="{CBECFFDC-94DB-4DA3-94FE-22FEDDA8FA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" name="図 2" descr="レゴでジャンプしている人&#10;&#10;AI 生成コンテンツは誤りを含む可能性があります。">
            <a:extLst>
              <a:ext uri="{FF2B5EF4-FFF2-40B4-BE49-F238E27FC236}">
                <a16:creationId xmlns:a16="http://schemas.microsoft.com/office/drawing/2014/main" id="{FE2CDBD2-7097-00E6-9B2E-8B26F5EBA8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86" t="9091" r="3605"/>
          <a:stretch>
            <a:fillRect/>
          </a:stretch>
        </p:blipFill>
        <p:spPr>
          <a:xfrm>
            <a:off x="-2253741" y="-197069"/>
            <a:ext cx="14462675" cy="8135256"/>
          </a:xfrm>
          <a:prstGeom prst="rect">
            <a:avLst/>
          </a:prstGeom>
        </p:spPr>
      </p:pic>
      <p:pic>
        <p:nvPicPr>
          <p:cNvPr id="300" name="Picture 299">
            <a:extLst>
              <a:ext uri="{FF2B5EF4-FFF2-40B4-BE49-F238E27FC236}">
                <a16:creationId xmlns:a16="http://schemas.microsoft.com/office/drawing/2014/main" id="{8EC1A43B-D167-4E96-B7AD-61D3D9225C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pic>
        <p:nvPicPr>
          <p:cNvPr id="302" name="Picture 301">
            <a:extLst>
              <a:ext uri="{FF2B5EF4-FFF2-40B4-BE49-F238E27FC236}">
                <a16:creationId xmlns:a16="http://schemas.microsoft.com/office/drawing/2014/main" id="{86623E07-B4B3-43D5-AB6E-5FD9A1C11D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427"/>
          <a:stretch/>
        </p:blipFill>
        <p:spPr>
          <a:xfrm>
            <a:off x="5147732" y="93132"/>
            <a:ext cx="7044267" cy="6764867"/>
          </a:xfrm>
          <a:prstGeom prst="rect">
            <a:avLst/>
          </a:prstGeom>
        </p:spPr>
      </p:pic>
      <p:sp>
        <p:nvSpPr>
          <p:cNvPr id="304" name="Freeform 5">
            <a:extLst>
              <a:ext uri="{FF2B5EF4-FFF2-40B4-BE49-F238E27FC236}">
                <a16:creationId xmlns:a16="http://schemas.microsoft.com/office/drawing/2014/main" id="{C727912B-C157-4CDB-8486-00E702D36C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2">
              <a:alpha val="70000"/>
            </a:schemeClr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4E14332-BF7D-6472-FF67-BFF09ABCA9E6}"/>
              </a:ext>
            </a:extLst>
          </p:cNvPr>
          <p:cNvSpPr txBox="1"/>
          <p:nvPr/>
        </p:nvSpPr>
        <p:spPr>
          <a:xfrm>
            <a:off x="6911208" y="3159360"/>
            <a:ext cx="4391025" cy="142239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spcBef>
                <a:spcPct val="0"/>
              </a:spcBef>
              <a:spcAft>
                <a:spcPts val="600"/>
              </a:spcAft>
            </a:pPr>
            <a:r>
              <a:rPr kumimoji="1" lang="ja-JP" altLang="en-US" sz="8000" b="1" u="sng" cap="all" dirty="0">
                <a:ln w="3175" cmpd="sng">
                  <a:noFill/>
                </a:ln>
                <a:solidFill>
                  <a:schemeClr val="bg1"/>
                </a:solidFill>
                <a:latin typeface="+mj-lt"/>
                <a:ea typeface="+mj-ea"/>
                <a:cs typeface="+mj-cs"/>
              </a:rPr>
              <a:t>技術紹介</a:t>
            </a:r>
          </a:p>
        </p:txBody>
      </p:sp>
    </p:spTree>
    <p:extLst>
      <p:ext uri="{BB962C8B-B14F-4D97-AF65-F5344CB8AC3E}">
        <p14:creationId xmlns:p14="http://schemas.microsoft.com/office/powerpoint/2010/main" val="356343821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天空">
  <a:themeElements>
    <a:clrScheme name="天空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天空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天空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Meiryo UI" panose="020F030202020403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0F050202020403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Meiryo UI" panose="02110004020202020204"/>
        <a:ea typeface=""/>
        <a:cs typeface=""/>
        <a:font script="Jpan" typeface="Meiryo UI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Meiryo UI" panose="02110004020202020204"/>
        <a:ea typeface=""/>
        <a:cs typeface=""/>
        <a:font script="Jpan" typeface="Meiryo UI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F1DBB7-4BA2-49E3-BEC8-A38406CA50E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AA349358-775F-4CF9-9AE6-33A7901637EF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FB2D96AF-4C9E-4DD0-A165-CD22BB87D09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天空</Template>
  <TotalTime>1241</TotalTime>
  <Words>1351</Words>
  <Application>Microsoft Office PowerPoint</Application>
  <PresentationFormat>ワイド画面</PresentationFormat>
  <Paragraphs>271</Paragraphs>
  <Slides>22</Slides>
  <Notes>22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6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22</vt:i4>
      </vt:variant>
    </vt:vector>
  </HeadingPairs>
  <TitlesOfParts>
    <vt:vector size="29" baseType="lpstr">
      <vt:lpstr>HG創英角ﾎﾟｯﾌﾟ体</vt:lpstr>
      <vt:lpstr>Meiryo UI</vt:lpstr>
      <vt:lpstr>Arial</vt:lpstr>
      <vt:lpstr>Calibri</vt:lpstr>
      <vt:lpstr>Calibri Light</vt:lpstr>
      <vt:lpstr>Wingdings</vt:lpstr>
      <vt:lpstr>天空</vt:lpstr>
      <vt:lpstr>ステージゼロプログラマー</vt:lpstr>
      <vt:lpstr>自己PR</vt:lpstr>
      <vt:lpstr>PowerPoint プレゼンテーション</vt:lpstr>
      <vt:lpstr>最終作品</vt:lpstr>
      <vt:lpstr>ゲーム概要</vt:lpstr>
      <vt:lpstr>ここが面白い①</vt:lpstr>
      <vt:lpstr>ここが面白い②</vt:lpstr>
      <vt:lpstr>PowerPoint プレゼンテーション</vt:lpstr>
      <vt:lpstr>PowerPoint プレゼンテーション</vt:lpstr>
      <vt:lpstr>技術紹介① : 先行入力 </vt:lpstr>
      <vt:lpstr>技術紹介② : Unityをエディターとして使った </vt:lpstr>
      <vt:lpstr>技術紹介③ : グループ化</vt:lpstr>
      <vt:lpstr>技術紹介④ : シェーダー</vt:lpstr>
      <vt:lpstr>技術紹介⑤ : 外部ファイル化</vt:lpstr>
      <vt:lpstr>技術紹介⑥ : カメラの挙動</vt:lpstr>
      <vt:lpstr>作品総括</vt:lpstr>
      <vt:lpstr>PowerPoint プレゼンテーション</vt:lpstr>
      <vt:lpstr>制作実績　個人製作①</vt:lpstr>
      <vt:lpstr>制作実績　個人製作②</vt:lpstr>
      <vt:lpstr>制作実績　チーム製作①</vt:lpstr>
      <vt:lpstr>制作実績　チーム製作②</vt:lpstr>
      <vt:lpstr>今後の目標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恋 井上</cp:lastModifiedBy>
  <cp:revision>8</cp:revision>
  <dcterms:created xsi:type="dcterms:W3CDTF">2025-12-17T02:30:49Z</dcterms:created>
  <dcterms:modified xsi:type="dcterms:W3CDTF">2025-12-18T15:18:56Z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